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tags/tag1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notesSlides/notesSlide1.xml" ContentType="application/vnd.openxmlformats-officedocument.presentationml.notesSlide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29" r:id="rId3"/>
    <p:sldId id="318" r:id="rId4"/>
    <p:sldId id="320" r:id="rId5"/>
    <p:sldId id="322" r:id="rId6"/>
    <p:sldId id="319" r:id="rId7"/>
    <p:sldId id="323" r:id="rId8"/>
    <p:sldId id="324" r:id="rId9"/>
    <p:sldId id="325" r:id="rId10"/>
    <p:sldId id="330" r:id="rId11"/>
    <p:sldId id="326" r:id="rId12"/>
    <p:sldId id="327" r:id="rId13"/>
    <p:sldId id="328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3:42:3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18">
    <iact:property name="dataType"/>
    <iact:actionData xml:id="d0">
      <inkml:trace xmlns:inkml="http://www.w3.org/2003/InkML" xml:id="stk0" contextRef="#ctx0" brushRef="#br0">7853 3720 0,'0'0'1,"69"-35"68,35 35-63,140-35 1,-105 35 1,486 0-1,-173 0 1,-70 0-1,243 0 3,-103 0-2,312 0 0,-383 0-3,487 35 3,-173-35 0,-348 35 1,69 0-1,-138 0 0,-1-1 0,-104-34-1,1 35-2,-140-35 4,-35 0 0,-34 35-1,0-35 0,0 0 13,-1 0 3,1 0-7,35 0-11,-36 0 0,1 0 4,0 0 6,0 0-9,-1 0 1,1 0 7,35 0-7,34 0-1,0 0 2,70 0-1,-35 0-1,35 0 1,-105 0-1,1 0 1,-70-35 0</inkml:trace>
    </iact:actionData>
  </iact:action>
  <iact:action type="add" startTime="17984">
    <iact:property name="dataType"/>
    <iact:actionData xml:id="d1">
      <inkml:trace xmlns:inkml="http://www.w3.org/2003/InkML" xml:id="stk1" contextRef="#ctx0" brushRef="#br0">3614 5389 0,'69'0'125,"1"0"-117,69 0-5,0 0 6,34 0-2,36 0 0,-105 0 1,70 0 1,-35 0-2,0 0 0,-70 0 1,35 0 0,-34 0 1,-1 0-2,1 0 0,-1 0 2,-34 0-3,35 0 2,34 0 0,0 34 0,0-34 1,-69 0-3,104 35 4,-69-35-4,34 35 1,-69-35 1,34 0 0,35 0-1,-34 0 3,-1 35-3,-34-35-2,35 0 3,34 34 1,-35-34-1,-34 0-1,69 0 1,1 35 0,-1-35-1,0 0 0,35 35 2,-70-35-1,140 35-1,-1-35 2,140 34-1,-70-34-1,0 35 2,35-35-3,-35 35 2,69-35 1,-173 35-2,243 0 0,-209-35 1,209 34-1,-208-34 2,34 35-1,-35-35-1,-34 0 2,-70 0-2,35 0 0,0 0 1,-69 0-1,-1 0 1,-34 0 8,0 0-2,0 0 3,-1 0-2,1 0-8,0 0 2,0 0-1,-1 0 5,36 0-4,-1 0 8,-34 0-1,0 0-3,34 0-3,-34 0-4,104 0 3,-70 0-2,36 0 2,-1 0-5,0 0 5,0 0-1,1 0 1,34 0-1,-35 0-1,70 0 2,-105 0-4,35 0 4,1 0-1,34 0-1,34-35 0,-34 35 3,-34 0-3,-36 0-1,35 0 1,1-34 3,-1 34-2,-35 0-1,36 0 1,-1 0 0,35-35 0,-35 35-1,70 0-1,-35 0 3,69 0 0,1 0-2,-1 0 2,-34 0-4,-35 0 4,0 0-1,-35 0-2,0-35 3,1 35 0,34-35-1,-70 35-1,1 0-1,-1 0 2,-34 0 1,34-35-2,-34 35 9,0 0-8,0 0 13,34 0-11,35-34-3,-34 34 2,69 0-2,-104-35-2,173 35 6,-34-35-5,-105 35 3,35 0-3,-34-35 4,-35 35-3,-1 0-1</inkml:trace>
    </iact:actionData>
  </iact:action>
  <iact:action type="add" startTime="30837">
    <iact:property name="dataType"/>
    <iact:actionData xml:id="d2">
      <inkml:trace xmlns:inkml="http://www.w3.org/2003/InkML" xml:id="stk2" contextRef="#ctx0" brushRef="#br0">3822 7648 0,'0'-35'63,"70"35"-55,-1 0-3,35 0 4,35 0-1,0 0 0,278 0 0,35 0 1,-35 0-2,104 0-1,-69 35 2,69-35-1,-69 0 2,243 0-1,-209 0 0,105 0 0,-244 0-1,-69 0 0,209 0 0,-348 0 2,69 0-1,-138 0-1,-1 0 2,-34 0-4,0 0 3,-1 0 33,36 0-19,-35 0-15,34 0 10,-34 0-9,34 0 6,-34 0 2,0 0-8,0 0 0,34 0 0,1 0 6,-1-35-6,35 35 0,1 0 0,-36 0 0,1 0 0,34 0 0,-35 0-2,-34 0 10</inkml:trace>
    </iact:actionData>
  </iact:action>
  <iact:action type="add" startTime="32698">
    <iact:property name="dataType"/>
    <iact:actionData xml:id="d3">
      <inkml:trace xmlns:inkml="http://www.w3.org/2003/InkML" xml:id="stk3" contextRef="#ctx0" brushRef="#br0">9694 8656 0,'35'0'38,"0"0"-30,34 0 1,36 0-1,-1 0 0,69 0 0,36 0 1,104 0-4,-1 0 2,-68 0 1,173 0 0,-35 0 0,104 35-1,-104-35 2,-104 35-2,174 0 1,-70-35-1,-173 34 1,138-34 1,-277 0-1,173 0 0,-104 0-1,0 0 0,-35 0 1,35 0-1,-34 0 1,-1 0-1,0 0 3,35 0-3,-35 0-1,0 0 4,1 0-3,34 0 0,0 0 0,0 0 2,-35 0 0,70 0-3,-1 0 1,36 0 0,-70 0 2,35 0-1,69 0 0,-35 0 0,-103 0-1,34 35 1,-35-35 0,-35 35-1,1-35 0,-36 0 2</inkml:trace>
    </iact:actionData>
  </iact:action>
  <iact:action type="add" startTime="34305">
    <iact:property name="dataType"/>
    <iact:actionData xml:id="d4">
      <inkml:trace xmlns:inkml="http://www.w3.org/2003/InkML" xml:id="stk4" contextRef="#ctx0" brushRef="#br0">16887 7613 0,'69'0'110,"105"0"-102,-70 0 0,105 0-3,-1 0 4,175 35-4,-140 0 4,139 0-2,35-1 2,-35 1-2,-208 0 2,243 0 0,-209 0-4,209-1 1,-104-34 3,-104 0-1,-36 0 0,-34 0 1,0 0-2,-104 0 0</inkml:trace>
    </iact:actionData>
  </iact:action>
  <iact:action type="add" startTime="36165">
    <iact:property name="dataType"/>
    <iact:actionData xml:id="d5">
      <inkml:trace xmlns:inkml="http://www.w3.org/2003/InkML" xml:id="stk5" contextRef="#ctx0" brushRef="#br0">3092 8691 0,'139'0'42,"0"35"-36,70-35-2,-140 0 5,209 35 0,70-35-3,-175 0 4,244 34-3,-243-34 1,243 0-2,-313 0 2,209 35 1,-104-35-2,-36 0 1,105 0-1,-104 0 2,-35 0-3,0 0 1,-69 0 2,34 0 0,0 0-2,0 0 2,0 0-1,-69 0-3,-35 35 11,35-35-9</inkml:trace>
    </iact:actionData>
  </iact:action>
  <iact:action type="add" startTime="41099">
    <iact:property name="dataType"/>
    <iact:actionData xml:id="d6">
      <inkml:trace xmlns:inkml="http://www.w3.org/2003/InkML" xml:id="stk6" contextRef="#ctx0" brushRef="#br0">16053 10290 0,'104'0'101,"-69"0"-94,173-35 0,-69 35 2,105-34-1,-140 34-1,70 0 1,-1 0-1,-68-35 1,-36 35-1,35 0 2,1 0-2,-1 0 0,-35-35 1,1 35 0,-70-35-2,69 35 3,-34 0 0,0 0 7,0 0-9,-1 0 7,1 0 2,0 0-8,0 0 1,69 0-1,0-34-3,35 34 3,-70 0 1,105 0-1,-104 0 0,103 0-1,-34 0 2,-69 0-4,34 0 4,-34 0-2,-1 0 0,1 0 11,-36 34-5,36-34 3,-35 0 9</inkml:trace>
    </iact:actionData>
  </iact:action>
  <iact:action type="add" startTime="43077">
    <iact:property name="dataType"/>
    <iact:actionData xml:id="d7">
      <inkml:trace xmlns:inkml="http://www.w3.org/2003/InkML" xml:id="stk7" contextRef="#ctx0" brushRef="#br0">20153 10290 0,'35'0'171,"69"0"-167,0 0 4,1 0 3,34 0-7,69 0 5,-69 0 0,0 0-3,104 0 1,-208 0 1,69 0 0,0 0 1,-34 0-1,-1 0-1,1 0-1,-35 0 2,34 0 0,-34 0 0,34 0-1,-34 0 1,0 0 2,0 0-3,-1 0-2,36 0 3,-35 0 9,-1 0-8,1 0-3,0 0 9,0 0-7,-1 0-1</inkml:trace>
    </iact:actionData>
  </iact:action>
  <iact:action type="add" startTime="45647">
    <iact:property name="dataType"/>
    <iact:actionData xml:id="d8">
      <inkml:trace xmlns:inkml="http://www.w3.org/2003/InkML" xml:id="stk8" contextRef="#ctx0" brushRef="#br0">8061 11090 0,'70'0'100,"138"0"-93,1 0 0,34 0 3,-35 0 1,209 0-6,-139 0-1,70 0 5,173 34 0,-139 1-1,-104-35 0,174 0-1,-105 0 1,-103 35-1,103-35-1,-69 0 2,-209 0 1,105 0 0,-70 0-1,-34 0 5,-35 0 4,-1 0-9,1 0-1,0 0 10,0 0 5,34 0-6,-34 0-1,0 0 0,-1 0-7,1 0-1,0 0 1,0 0 1,-1 0-1,36 0-3,-35 0 3,-1 0 2,1 0-4,35 0 3,-36 0-2,36 0 1,-1 0 0,-34 0-2,35 0 11,-36 0-2,-34 35 317</inkml:trace>
    </iact:actionData>
  </iact:action>
  <iact:action type="add" startTime="53570">
    <iact:property name="dataType"/>
    <iact:actionData xml:id="d9">
      <inkml:trace xmlns:inkml="http://www.w3.org/2003/InkML" xml:id="stk9" contextRef="#ctx0" brushRef="#br0">16713 10255 0,'0'0'1,"-35"0"4,1 35 3,-1-35 1,-35 0-2,36 0 8,-1 0 8,0 0-15,0 0 8,35-35-11,-34-34 4,-36-1-1,70-34 1,-35 69-1,-34-104 0,34 35-1,0 0 0,1 104 1,34-70-1,-70-34 1,70 69 0,0 0 0,0 1 0,0-1 6,0 0-5,0 0-2,0 1 1,0-1 0,0 0 0,0 0-1,0-34 7,0 34 3,35 0-1,-35 0-11,69 1 3,-34 34 1,35-70-1,-1 35 0,-69 1 0,70-1 1,-1 35-2,-34-35-1,0 0 3,34 35-2,-34 0 1,0 0 1,34 0-2,1-34 0,34 34 0,-35 0 1,36 0 0,-1 0 1,-35 0-2,36 0 2,-36-35-2,1 35-2,-1-35 5,-34 35 6,0 0 0,-1 0-9,1 0 7,0 0 2,0 0-7,-1 0-2,1 0 1,0 0-2,34 35 2,-34-35 0,0 0 9,0 0-11,-1 0 11,-34 35-3,70-1 2,-35 1 1,-1 0-9,1 34-2,35 1 0,-36-1 3,36 1 0,-70-35-2,35 34 2,-1 1-3,1-1 1,0 36 1,-1-36 0,1-34-1,-35 0 2,35-1 0,-35 1-3,0 0 0,0 0 3,0-1-1,0 1 0,0 0 1,0 0-2,0 34 15,0-34-7,0 0 3,-35 34-5,0-34 3,1 0 0,-1 0-8,-34-35 1,-36 69-4,36-69 3,34 35 1,-34 0-1,-1-1 0,35-34-1,1 35 1,-36-35 0,70 35-2,-35-35 3,1 0-3,-1 0 4,0 0 4,0 35 1,1-35 73,-1 0 19,0 0-83,0 0-1,1 0-17,-1 0 11,-35 0-9,36 0 3,-36 0-9,35 0 6,-34 0-1,-1 0 10,36 0-10,-36 0-1,35 0 3,-69 0-1,35-35 0,-1 35 0,-34 0 0,0 0 0,34 0-2,35-35 2,1 35 0,-1 0 0,35-35 15,-35 35-15,0 0 32,1-34-3,-1 34-6,35-35-23,0 0 6,-35 35-5,0 0 7,35-35-7,0 1 36,-34 34-36,34-35 59</inkml:trace>
    </iact:actionData>
  </iact:action>
  <iact:action type="add" startTime="60382">
    <iact:property name="dataType"/>
    <iact:actionData xml:id="d10">
      <inkml:trace xmlns:inkml="http://www.w3.org/2003/InkML" xml:id="stk10" contextRef="#ctx0" brushRef="#br0">21126 10221 0,'0'0'1,"-104"0"5,34 0-2,1 0 8,-35 0-7,34 0 3,1 0 1,-36 0-2,36 0 2,-35 0-1,34 0-2,1 0 0,-1 0 4,1 0-2,-1 0 0,35 0 0,-34 0-3,-1 0 4,36-35-2,-1 35 0,0-35 2,0 35-1,1-35 1,-1 35 3,0-34-2,0-1-2,1 0 8,34 0 4,-35 35-11,35-34-1,0-1 0,-35 0 0,35-35 8,0 36-2,0-36-6,0 1 0,35 34 1,34-69-2,-69 69 2,70-35 0,34-103-6,0 33 7,-34 71-2,34-70 0,70-70-1,-105 140 1,70-70 0,-69 69-2,-1 1 2,1 34 0,-35 35 1,34-70-1,1 70 1,-36-34-6,1 34 6,35-35 0,-36 35-2,1 0 1,0 0-1,34 0 2,1 0-1,-1 0-1,1 0-1,-1 0 4,1 0-3,34 35 1,0-35 1,-34 69 1,-1-34-6,70-35 3,-35 69 0,-69-34 1,69-35 1,-69 70 1,35-36-4,-36-34 0,-34 35 3,35 0-1,0 0 0,-35 0 7,35 34-8,-35-34 1,0 0-1,34 69 1,1-69 0,0 34 0,-35 1 0,0-1 1,0 36-2,0-1 0,0-35 0,0 36 2,0-1-2,0 0 1,0-34 0,-35 34-2,0-34 2,35-1 1,-34-34-1,-1 0-1,35-1 1,-35 1 22,0 0-5,35 0-18,-34-35 7,-1 34 2,0-34-7,35 35-3,-69 0 4,34-35-2,0 0-3,35 35 2,-35-35 2</inkml:trace>
    </iact:actionData>
  </iact:action>
  <iact:action type="add" startTime="72726">
    <iact:property name="dataType"/>
    <iact:actionData xml:id="d11">
      <inkml:trace xmlns:inkml="http://www.w3.org/2003/InkML" xml:id="stk11" contextRef="#ctx0" brushRef="#br0">3648 12550 0,'35'0'40,"0"0"-34,104 0 3,104 0-2,0-35 1,-34 0 1,242 0-2,-34-34 1,-173 69-3,312-35 4,-174 35-1,521-69 1,-660 69-3,313 0 3,-208 0 0,-140 0-4,140 0 3,-70 0-1,35 0 3,-105 0-3,-34 0 2,-1 0-2,36 0 0,-70 0 0,-35-35 2,0 35-2,-34-35 2,34 35-1,-34-35-1,34 35-1,0 0 2,-34 0 0,34 0 0,0 0 0,-34 0 0,34 0 1,0 0-1,-34 0-2,34 0 2,0 0-1,0 0 2,1 0-2,-36 0 1,35 0-2,-69 35 1,69-35 2,-34 35-1,69-35 0,-35 0 0,0 0 0,0 0 0,1 0-2,-1 35 2,-35-35 1,105 0-2,-70 0 2,140 0-2,-140 0 0,104 0 0,70 0 1,0 0 0,35 0-1,-243 0 2,69 34-1,-35 1 1,35-35-4,-35 0 4,-35 35-2,1-35 1,-35 0 0,34 35-1,-34-35 2,0 0-3,-1 0 2,1 0 16,0 0-1,0 0-16,-1 0 16,1 0-6,0 0-11,0 0 1,-1 0 2,1 0-2,69 0 3,-34 0-4,-1 0 2,1 0-1,-35 0 2,-1 0-2,1 0 63,0 0 8,0 0-63,-1 0-9,1 0 11,0 0-10,0 0 2,-1 0 6,1 0 8,0 0-7,0 0-9,-1 0 1</inkml:trace>
    </iact:actionData>
  </iact:action>
  <iact:action type="add" startTime="80325">
    <iact:property name="dataType"/>
    <iact:actionData xml:id="d12">
      <inkml:trace xmlns:inkml="http://www.w3.org/2003/InkML" xml:id="stk12" contextRef="#ctx0" brushRef="#br0">4934 14914 0,'69'0'36,"36"-35"-27,-1 0-2,35 35 2,69 0-3,105-35 2,-35 35-1,209 0 2,-105 0-1,139 0 0,-69 0 0,69 0-1,35 0 0,-209 0 1,140 0 0,-314 0 0,210 0 0,-140 35 0,-69-35-2,34 0 1,-69 35 2,-35-35 0,1 0-2,-36 0 1,1 0 0,-36 0-2,71 0 2,-71 0 0,1 35-1,35-35 2,-1 0-1,1 34 0,34-34 6,-35 0-6,36 0-1,-36 0 2,35 0-1,-34 0 1,-1 0-2,36 35-2,-36-35 4,-34 0 0,69 0-2,-35 0 0,36 35 2,-1-35-1,0 0-1,-34 0 0,-1 35 1,1-35-1,-36 0 2,36 0-2,-1 0 2,-34 0-4,0 0 4,34 0-1,1 0 0,-1 0 0,1 0 1,34 0-1,-34 0-3,-1 0 3,1 0-1,-1 0 3,-34 0-3,0 0 1,-1 0 1,1 0 6,35 0-1,-36 0-6,1 0 1,35 0-1,34 0-3,0 0 3,-34 0 1,-1 0-1,70-35-1,70 0 1,-105 35 0,35-35-2,-35 35 2,-35 0-1,70-34 3,0 34-2,0 0-1,-34 0 1,-1 0 0,-35 0-2</inkml:trace>
    </iact:actionData>
  </iact:action>
  <iact:action type="add" startTime="89487">
    <iact:property name="dataType"/>
    <iact:actionData xml:id="d13">
      <inkml:trace xmlns:inkml="http://www.w3.org/2003/InkML" xml:id="stk13" contextRef="#ctx0" brushRef="#br0">20014 13905 0,'35'0'76,"34"-34"-67,36 34-1,103-35 0,-34 0 0,34 35 0,1-35 1,-1 35-4,35 0 3,-34-34 1,-1 34-2,-34 0 0,-35 0 2,-35 0 0,-69 0 3,0 0 5,0 0 21,-1 0-22,1 0 0,0 0-3,0 0 3,34 0-6,-34 0-3,69 0 0,-34 0 3,-1 0-3,35 0-2,1 0 4,-1 0 7,-35 0-8,-34 0 0,0 0-1,34 0 0,1 0 1,-1 0 0,1 0 0,-1 0 0,-34 0 8,0 0 105,0 0-104,-1 0-8,1 0 6,35 0-1,-36 0 2,1 0 0,-35-35 6,35 35 10</inkml:trace>
    </iact:actionData>
  </iact:action>
  <iact:action type="add" startTime="92498">
    <iact:property name="dataType"/>
    <iact:actionData xml:id="d14">
      <inkml:trace xmlns:inkml="http://www.w3.org/2003/InkML" xml:id="stk14" contextRef="#ctx0" brushRef="#br0">5733 13836 0,'70'0'41,"34"-35"-36,-35 35 2,175-35 3,-175 35-3,140-34 1,173 34 0,-104 0-2,-35 0 2,104 0-1,-103 0 2,207 0-1,-346 0 0,242 0 0,-243 0 0,1 0-2,-1 0 2,-35 34 0,36-34 0,-36 0-1,70 35 2,-69-35-1,34 0-2,35 0 1,69 35 2,-104-35-1,-69 0 0,104 35-1,-69-35 1,34 34 0,-35-34-2,36 0 3,-1 35 0,-35-35-2,70 0 0,-34 0 2,-1 0-4,35 0 4,-35 35-1,-34-35 0,34 0-1,-69 0 1,34 0 1,35 0-3,1 0 2,34 0-1,-70 0 2,70 0-1,-69 0-1,-1 0 1,1 0-1,-36 0 1,1 0-1,0 0 1,0 0 9,-1 0 5,1 0 10,0 0-16,-35-35 29,35 35-30</inkml:trace>
    </iact:actionData>
  </iact:action>
  <iact:action type="add" startTime="94151">
    <iact:property name="dataType"/>
    <iact:actionData xml:id="d15">
      <inkml:trace xmlns:inkml="http://www.w3.org/2003/InkML" xml:id="stk15" contextRef="#ctx0" brushRef="#br0">14663 13871 0,'35'0'47,"34"0"-33,1-35-6,-1 35-1,36-35 1,-1 35 2,0 0-2,0 0-3,105 0 3,-36 0 0,36 0 1,-70-35-2,69 35 2,-34 0-1,-104 0-4,242 0 6,-242 0-2,104-34 0,-1 34-1,-103 0 1,69 0 0,-35 0-2,35-35 1,-35 35 1,-34 0 2,34-35-2,-34 35 0,-36 0-1,1 0-1,35 0 3,-36 0 6,1 0-7,-35-35 1,35 35 4,0 0-5,-1 0 1,1-34-2,0 34 2,0 0-3,-1 0 4,1-35 10,0 35-4</inkml:trace>
    </iact:actionData>
  </iact:action>
  <iact:action type="add" startTime="96677">
    <iact:property name="dataType"/>
    <iact:actionData xml:id="d16">
      <inkml:trace xmlns:inkml="http://www.w3.org/2003/InkML" xml:id="stk16" contextRef="#ctx0" brushRef="#br0">5281 15261 0,'0'0'2,"70"0"3,-35-35 3,34 35-3,70 0 5,104-34-3,1 34 2,-1 0-1,70-35 0,-35 35-3,104 0 2,243 0 2,-173 0 0,-70 0-2,244 0 0,-140 35 2,-139-35-2,279 34 0,-105-34 1,-173 0 1,242 0-2,-103 0 2,-105 0-3,-104 0 1,35 0 1,-70 0 0,-139 0 0,0 0 0,1 0 0,-71 0 0,36 0-2,-1 0 2,1 0 0,-35 0 0,69 0-1,0 0 2,-34 0-1,34 0-2,-69 0 2,69 0 0,0 0 0,-34 0 0,34 0 0,35 0 0,-70 0 0,35 0-2,1 0 2,34 0 0,-35 0-1,-35 0 2,36 0-1,-1 0-2,-35 0 2,1 0 0,-1 0 0,1 0 0,-35 0 0,-1 0 8,1 0-10,0 0 2,34 0 8,-34 0 0,0 0 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5:18:38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09">
    <iact:property name="dataType"/>
    <iact:actionData xml:id="d0">
      <inkml:trace xmlns:inkml="http://www.w3.org/2003/InkML" xml:id="stk0" contextRef="#ctx0" brushRef="#br0">15567 7057 0,'0'0'7,"-35"0"-5,0-35 2,0 35 7,-34 0-6,-1 0 3,36 0 0,-1 0 0,-35 0-2,36 0 2,-36 0 0,70 35 0,-35-35 0,1 35 0,-1 0-1,0 0 1,35-1-1,-69 1 3,34 35-4,0-1 0,0-34 5,1 34-4,34-34 0,-35 35-1,35-36 3,0 1 7,0 0-7,0 34-3,0 1 4,0 0-6,35-1 5,-1-34-2,1 34 3,35-34-3,-36 0 2,36 0-3,-35-35 1,34 34 1,-34-34 1,69 0-2,35 0 0,0 0 3,69 0-3,-69 0 0,139-69 1,-34 34 1,-1 0-3,-69-34 2,-70 69-1,-35 0 2,-34-35-3,0 35 3,-35-35 5,35 35 26,-1-34-34,-34-1 3,35 0-1,-35 0 0,35 35 0,0-69-2,-1 34 11,-34 0-1,0 0-8,0 1 5,0-1 3,0 0-9,0 0 2,0 1 13,-69 34-14,34-35-1,-34-35 1,34 70 1,-69 0-1,-35-69-2,104 34 3,-104 0-2,69 35 1,-34 0 0,0-34 0,-35 34 0,104-35 0,-34 35 0,-36 0-2,1 0 3,69 0 6,1 0-8,-1 0 3,0 0 2,0 0 13,1 0-9,34 35 62</inkml:trace>
    </iact:actionData>
  </iact:action>
  <iact:action type="add" startTime="8183">
    <iact:property name="dataType"/>
    <iact:actionData xml:id="d1">
      <inkml:trace xmlns:inkml="http://www.w3.org/2003/InkML" xml:id="stk1" contextRef="#ctx0" brushRef="#br0">21925 7440 0,'0'34'64,"0"1"-56,0 0 3,0 0-2,0-1 7,0 1-10,35 0 4,0-35-4,-35 69 0,69-34 3,-34 0-1,34 35 0,1-36-1,-35 1 2,-1 0-2,36-35-2,-1 35 5,1-1-3,-1-34 2,-34 0-3,69 0 5,-34 0-5,-1 0 1,105 0 1,-35-69 0,-35 34 0,35 0 0,-104 35 0,69-69 1,-69 69-3,0 0 2,-35-35 0,0 0-1,35 35-1,-1 0 25,-34-35-21,35 35-3,0 0 16,-35-34-15,35 34-1,-35-35 47,34 35-46,-34-35-1,0 0 1,0 1 9,-34-36-4,-36 70-4,1-35 0,-1 35-1,1-34-3,-36-1 5,-34 35-3,-34-35 0,103 35 0,-69 0 2,35 0-2,34 0 2,1 0-1,34 0 0,0 0 7,1 0 0,-1 0-8,0 35 10,-34 0-11,34-1 1,0 36 1,0-70 1,35 69-1,0-34 9,-34-35-12,34 35 19,0 0 53</inkml:trace>
    </iact:actionData>
  </iact:action>
  <iact:action type="add" startTime="14533">
    <iact:property name="dataType"/>
    <iact:actionData xml:id="d2">
      <inkml:trace xmlns:inkml="http://www.w3.org/2003/InkML" xml:id="stk2" contextRef="#ctx0" brushRef="#br0">7783 10534 0,'35'0'95,"34"-35"-80,-34 35-9,35 0 3,34 0-2,-35 0 2,36 0 0,-36 0-2,35 0-2,-34 35 11</inkml:trace>
    </iact:actionData>
  </iact:action>
  <iact:action type="add" startTime="15007">
    <iact:property name="dataType"/>
    <iact:actionData xml:id="d3">
      <inkml:trace xmlns:inkml="http://www.w3.org/2003/InkML" xml:id="stk3" contextRef="#ctx0" brushRef="#br0">8270 11681 0,'0'-35'9,"0"0"37,34 35-31,1 0-11,35 0 5,-1 0 0,-34 0-2,0 35 1</inkml:trace>
    </iact:actionData>
  </iact:action>
  <iact:action type="add" startTime="15423">
    <iact:property name="dataType"/>
    <iact:actionData xml:id="d4">
      <inkml:trace xmlns:inkml="http://www.w3.org/2003/InkML" xml:id="stk4" contextRef="#ctx0" brushRef="#br0">8304 13071 0</inkml:trace>
    </iact:actionData>
  </iact:action>
  <iact:action type="add" startTime="15799">
    <iact:property name="dataType"/>
    <iact:actionData xml:id="d5">
      <inkml:trace xmlns:inkml="http://www.w3.org/2003/InkML" xml:id="stk5" contextRef="#ctx0" brushRef="#br0">8270 15087 0</inkml:trace>
    </iact:actionData>
  </iact:action>
  <iact:action type="add" startTime="16178">
    <iact:property name="dataType"/>
    <iact:actionData xml:id="d6">
      <inkml:trace xmlns:inkml="http://www.w3.org/2003/InkML" xml:id="stk6" contextRef="#ctx0" brushRef="#br0">8165 16999 0</inkml:trace>
    </iact:actionData>
  </iact:action>
  <iact:action type="add" startTime="23411">
    <iact:property name="dataType"/>
    <iact:actionData xml:id="d7">
      <inkml:trace xmlns:inkml="http://www.w3.org/2003/InkML" xml:id="stk7" contextRef="#ctx0" brushRef="#br0">12474 8204 0,'-35'0'78,"35"35"-70,0 0 13</inkml:trace>
    </iact:actionData>
  </iact:action>
  <iact:action type="add" startTime="24277">
    <iact:property name="dataType"/>
    <iact:actionData xml:id="d8">
      <inkml:trace xmlns:inkml="http://www.w3.org/2003/InkML" xml:id="stk8" contextRef="#ctx0" brushRef="#br0">14628 8378 0,'35'0'63,"0"0"-5</inkml:trace>
    </iact:actionData>
  </iact:action>
  <iact:action type="add" startTime="24947">
    <iact:property name="dataType"/>
    <iact:actionData xml:id="d9">
      <inkml:trace xmlns:inkml="http://www.w3.org/2003/InkML" xml:id="stk9" contextRef="#ctx0" brushRef="#br0">17478 8274 0</inkml:trace>
    </iact:actionData>
  </iact:action>
  <iact:action type="add" startTime="26429">
    <iact:property name="dataType"/>
    <iact:actionData xml:id="d10">
      <inkml:trace xmlns:inkml="http://www.w3.org/2003/InkML" xml:id="stk10" contextRef="#ctx0" brushRef="#br0">20049 8413 0,'0'35'104,"0"-1"-97,0 1 2,0 0 2,0 0-4,0 0 2</inkml:trace>
    </iact:actionData>
  </iact:action>
  <iact:action type="add" startTime="30296">
    <iact:property name="dataType"/>
    <iact:actionData xml:id="d11">
      <inkml:trace xmlns:inkml="http://www.w3.org/2003/InkML" xml:id="stk11" contextRef="#ctx0" brushRef="#br0">22863 8170 0,'0'-35'9,"0"70"83,0-1-76,0 1 37</inkml:trace>
    </iact:actionData>
  </iact:action>
  <iact:action type="add" startTime="31377">
    <iact:property name="dataType"/>
    <iact:actionData xml:id="d12">
      <inkml:trace xmlns:inkml="http://www.w3.org/2003/InkML" xml:id="stk12" contextRef="#ctx0" brushRef="#br0">22968 8204 0,'0'-34'16,"0"68"37,-35 1-45,35 0 7,0 0 0</inkml:trace>
    </iact:actionData>
  </iact:action>
  <iact:action type="add" startTime="36294">
    <iact:property name="dataType"/>
    <iact:actionData xml:id="d13">
      <inkml:trace xmlns:inkml="http://www.w3.org/2003/InkML" xml:id="stk13" contextRef="#ctx0" brushRef="#br0">1946 14149 0,'0'0'4,"-35"0"8,35 35 65,-35-1-71,35 36 2,-35-35-2,1 69 4,34-69-4,0-1 3,0 36-1,-35 69 0,35-104 0,0 34-3,0-34 4,0 0-1,0 0 8,0-1 6,35 1-14,34-35-1,-69 35 2,70-35-1,-1 0 1,1 0-2,34 0 1,-35 0-3,1 0 4,-1 0-1,-34 0-1,69 0 2,-69 0 0,0-35-4,0 35 3,-35-35-1,34 35 18,-34-34-17,0-1 6,0 0-7,0 0 1,0 1 1,0-1 0,0-35-3,0 36 1,0-1 1,0-35 0,0 35-1,-34 1 2,-1-36-1,35 1 0,-35 34 0,35 0-3,-35-34 4,1-1 8,-1 35-3,35 1-5,-35 34-3,35-35 3,-35 35 31,1 0-36,-1 0 13,0 35-8,0-35-3,1 34 3,-1-34-1,-35 35-2,70 0 1,-34-35 2,-1 35 63,35-1-51,-35-34-12,35 35 0,0 0 59,0 0-6</inkml:trace>
    </iact:actionData>
  </iact:action>
  <iact:action type="add" startTime="45990">
    <iact:property name="dataType"/>
    <iact:actionData xml:id="d14">
      <inkml:trace xmlns:inkml="http://www.w3.org/2003/InkML" xml:id="stk14" contextRef="#ctx0" brushRef="#br0">23246 9213 0,'0'0'3,"-35"34"3,0-34 6,35 35-7,-35-35 4,1 35 1,-36 0-4,35-35 2,1 34 0,-1-34-2,0 35 3,0-35-2,-34 0 18,34 0-11,-34-69-5,-1 34-2,35 35 0,1-35 1,-1 35 10,35-35-12,-35 35 0,0-34 12,35-1-10,0 0-1,0 0 1,0 0 1,0-34-4,0-1 2,0 36 1,0-1 0,0-35 2,35 1 5,0 34-10,34-34 5,1-1-2,-35 35-1,-1 0-1,1 1 3,0-1 15,0 35 6,-35-35-21,34 35-3,-34-35 2,35 35 8,0 0 7,0 0 8,-1 35-24,-34 0 3,0 0-2,70 34-1,-70 1-2,0-1 4,35 1 0,-1-70-2,-34 35 1,0-1-1,0 1 2,35 0 4,-35 0-5,35 34 1,-35-34-2,0 0 1,0-1 1,0 1-3,0 0 3,0 0 6,0 0-6,0-1 30</inkml:trace>
    </iact:actionData>
  </iact:action>
  <iact:action type="add" startTime="62052">
    <iact:property name="dataType"/>
    <iact:actionData xml:id="d15">
      <inkml:trace xmlns:inkml="http://www.w3.org/2003/InkML" xml:id="stk15" contextRef="#ctx0" brushRef="#br0">12509 1009 0,'-35'34'108,"0"1"-100,-34 35-1,-35-1 1,-1 70 2,-34 0-5,70-69 3,34-36 0,-34 140 0,69-104 0,0 34 1,-35-34-2,35 34-2,-35-35 3,35 1 1,0-1-2,0 36 2,0-36-2,0 36 2,0-36-5,0 1 6,0 69-2,0 0 1,0 0-1,0 35-1,35-1 0,0 1 2,-1-139-3,1 69 1,-35 1 3,35-1-3,-35-35 0,35 1 2,-1-1 5,1-34-5,-35 35-2,35-1 2,0-69-2,-35 35 2,34 0 3,1-35 5,-35 35-9,35-1 0,34 1 7,1 0-7,-1 34-1,-34-34 1,69 35-1,1-36 3,-1-34-3,-35 35-1,35 0 2,-69-35 0,104 0 0,-35 0 0,-34 0-2,-1 0 3,1 0-2,-1 0-1,1-35 4,-1 35-2,-34-35 1,0 35 6,0 0 0,-1 0-8,-34-34 9,35 34-9,0-35 9,-35 0-2,0 0 2,35 1-8,-1-1 7,-34-35-7,35 36-1,0-1 1,-35-70 1,35 36-2,-1 34 1,-34-34 0,0-1-2,0 35 3,0 1-1,0-36-1,0 1 1,0 34 1,0-35 4,0 1-6,0 34 3,0 0-2,0-34-1,0-1 2,0 1 0,0-1-5,0 1 4,0 34 1,0-69-1,0-1 0,-34 36 0,34-1 0,0 1-2,-35-36 1,35 36 2,0-35-1,-35-1 1,35 71-2,-35-36 2,35 0-5,-34 1 5,34 34 0,-35 0-3,0-34 2,35-1 1,-35 36-1,1-36 0,34 1-2,-35 34 2,0 0 0,35-34 8,-35 34-9,1-35 0,-1 35 7,0 1-4,35-1-2,-35 35 0,35-35-1,-34 35 3,34-35-4,-35 35 1,35-34 1,-35 34 0,0-35 8,35 0-8,-34 35-3,-36-35 12,35 1-1,-69-1-7,69 0 4,-34 0-5,34 35-1,-34-34 2,34 34-1,0-35 0,1 35 0,-1 0 6,0-35-6,0 35-1,1 0 9,-1 0 7,0 0 85</inkml:trace>
    </iact:actionData>
  </iact:action>
  <iact:action type="add" startTime="65813">
    <iact:property name="dataType"/>
    <iact:actionData xml:id="d16">
      <inkml:trace xmlns:inkml="http://www.w3.org/2003/InkML" xml:id="stk16" contextRef="#ctx0" brushRef="#br0">12613 4311 0,'35'0'229,"0"0"-222,69 0 2,-69 0 0,34 0-3,-34 0 3,34 0 0,-34 0-3,0 0 10,-1 0-9,1 0 23,0 0-6,0 0-8,-1 0-10,1 0 3,35 0-1,-36 0-2,1 0 11,0 0-10,0 0 9,-1 0-9,1 0 9,-35 35-8,35-35 14,-35 34 1,35-34-15,-1 0 17,1 0 140</inkml:trace>
    </iact:actionData>
  </iact:action>
  <iact:action type="add" startTime="72505">
    <iact:property name="dataType"/>
    <iact:actionData xml:id="d17">
      <inkml:trace xmlns:inkml="http://www.w3.org/2003/InkML" xml:id="stk17" contextRef="#ctx0" brushRef="#br0">7609 10464 0,'0'-35'6,"35"35"41,0 0-39,34 0-1,1 0 2,34 0-2,0 0 0,-34 0 0,34 0 11,-69 0-12,34 0 3,-34 0-2,0 0 8,0 0-7,34 0 0,-34 0 8,0 0 13,-1 0 67,1 0-72,0 0-12,0 0 2,-1 0 3,1 0-2</inkml:trace>
    </iact:actionData>
  </iact:action>
  <iact:action type="add" startTime="78147">
    <iact:property name="dataType"/>
    <iact:actionData xml:id="d18">
      <inkml:trace xmlns:inkml="http://www.w3.org/2003/InkML" xml:id="stk18" contextRef="#ctx0" brushRef="#br0">7748 10568 0,'35'0'141,"35"-34"-135,34 34 11,70-35-13,-105 0 5,35 35-2,1 0 1,-36 0 2,-34 0-3,34 0 7,-34 0 72,0 0-72,0 0-6,-1 0 24,1 0 38</inkml:trace>
    </iact:actionData>
  </iact:action>
  <iact:action type="add" startTime="79868">
    <iact:property name="dataType"/>
    <iact:actionData xml:id="d19">
      <inkml:trace xmlns:inkml="http://www.w3.org/2003/InkML" xml:id="stk19" contextRef="#ctx0" brushRef="#br0">12822 8309 0,'0'34'27,"0"1"-23,0 0 9,0 0 4,0 34-8,0-34-2,0 0 0,0 0 0,0-1 2,0 1-1,0 0 0,0 0-1,0-1 1,0 1 7,0 0 1,0 0-7,0-1 6</inkml:trace>
    </iact:actionData>
  </iact:action>
  <iact:action type="add" startTime="80802">
    <iact:property name="dataType"/>
    <iact:actionData xml:id="d20">
      <inkml:trace xmlns:inkml="http://www.w3.org/2003/InkML" xml:id="stk20" contextRef="#ctx0" brushRef="#br0">12196 9977 0,'0'-34'16,"-35"34"-2,1-35-7,34 0 2,-35 35-2,35-35 2,-70 0 0,70 1-2,-34 34-2,-1 0 3,0 0 0,35-35 2,-35 35-3,-34-35-1,34 35 4,0 0-5,-34 0 4,34 0 2,0 0-7,1 0 6,-1 0 5,0 0 0,0 0-7,1 35 0,-1-35-1,-35 69 0,1-34 3,-1 0 2,36 35-2,-1-1-4,0-34 3,35 34-1,-35-69 0,35 70-1,0-35 8,0 34-7,0-34 0,0 34 1,35-34-3,0 35 0,0-35 3,-1 69-2,1-104 2,35 69-2,-1 1 2,35-35-2,-34-1-1,34 1 3,0-35-1,70 0 0,0 35 1,69-35-1,-139 0-2,35 0 3,-69-35-2,34 0 0,-34 35 2,-36-34-1,-34-1-2,35 0 4,-35 0 3,0 1-6,0-1 3,0 0-4,0 0 4,0-34-3,0 34 0,0-35 7,0 36-5,-35-1-2,35 0 2,-34 35-2,34-35 0,0 1 1,-35-1 7,0-35 1,0 36 2,1 34-13,34-35 2,-35 35 49,-35 0-49,1 0 0,-1-35 1,-34 35 2,35 0-2,-1 0-3,-34-35 2,69 35 2,-34 0 7,69-34-2,-35 34-6,0 0 7,0 0 2,1 0-2,-1 0 7,0 0 3,0 0-8,1 0-5</inkml:trace>
    </iact:actionData>
  </iact:action>
  <iact:action type="add" startTime="101783">
    <iact:property name="dataType"/>
    <iact:actionData xml:id="d21">
      <inkml:trace xmlns:inkml="http://www.w3.org/2003/InkML" xml:id="stk21" contextRef="#ctx0" brushRef="#br0">16539 1113 0,'-34'0'13,"-1"-35"-3,0 0 4,0 1-6,1 34 0,-1-35 0,0 35 0,-34-35 0,-1 35 0,1-35-2,-1 35 1,35 0 2,1 0-1,-71 0 0,71 0 0,-36 0 1,35 0-6,1 0 6,-1 0 0,-34 0-1,34 0 14,35 35-13,0 0-3,-35-35 2,35 35 0,-35-1 1,1 1-2,34 0 1,-35 0-2,0 34 3,35-34-1,-35 0 0,1 34-1,34 35 2,0 1-2,0-36-1,-35 1 2,35-1-1,0 1 3,0-1-3,0 1 2,0-1-1,0 1 0,0-1-2,0 36 3,0-71-2,0 71 0,0 103 2,0-173-1,-35 69 0,35 70-3,-35-69 4,35 68-2,0-103 1,0 34 1,0-34 6,0 34-9,0-35 2,0 1-1,0 0 10,35-1-9,0 35-1,-35-69 1,35 69 2,-1-34-4,1-1 1,0 1 2,-35 34-3,35-34 4,-1-35-4,-34 34 2,70-34 0,-70 0-1,0 34 2,35-69-2,-1 35 2,1 34 5,0-69-6,-1 70 1,1-35-3,35-1 2,-36 1 1,1 35-3,35-70 1,-1 35 2,1-35-1,-1 34 1,1-34-2,-1 0 1,-34 0-3,0 35 4,34 0-2,-34-35 1,34 0 1,-34 0 6,0 0 0,0 0 2,-1 0-11,1 0 2,35 0 7,-36 0-6,1 0-3,0-70 2,0 70 1,-1-69-2,1-1 9,0 35-10,0 1 4,-35-1-3,0 0 1,34 0 8,-34 1 6,0-1-15,0 0 10</inkml:trace>
    </iact:actionData>
  </iact:action>
  <iact:action type="add" startTime="104400">
    <iact:property name="dataType"/>
    <iact:actionData xml:id="d22">
      <inkml:trace xmlns:inkml="http://www.w3.org/2003/InkML" xml:id="stk22" contextRef="#ctx0" brushRef="#br0">17130 1321 0,'-35'-34'6,"35"-1"1,-34 35 2,34-35 29,-35 35-23,0 0-7,0-35 1,-34 35-2,-35 0 2,69 0-4,-35 0 4,1 0 0,34 0-3,-34 0 3,34 0 7,-35 0-12,36 0 6,-1 0-2,-35 0 0,-34 0-1,35 0 2,-36 35-1,36 0 6,34-35-8,-34 0 3,34 35 0,-35-1-1,36-34-2,-1 35 4,-34 35-5,34-70 4,-35 69-2,36-69 2,-36 70-1,1-36 0,34 1-2,0 0 1,0-35 10,1 0-10,34 35 48,0 0-39,0-1-9,0 1-1,34 0 2,-34 0 0,0-1 0,35 1 9,0 0-4,0 0 4,-1-1-9,1 1-1,69-35 0,-34 35 3,-1-35-5,1 0 4,-1 35-2,1-35 3,34 0-3,-35 0 1,36 0-1,-1 0 2,0 0-3,0-35 1,1 35 1,-36-35 0,35 0 1,-69 1 0,35 34-3,-36 0 0,1-35 3,0 35 23,0 0-3,-1 0-20,1 0 7,35-35-8,-1 0 6,-69 1-6,35-1 0,-35 0 0,0 0-1,35 1 0,-35-1 1,0-35-2,0 1 12,0-1-10,0 35 0,0-34 5,0 34 3,-35 0 1,35 1-8,-35 34-3,0-35 1,1 35 9,-1-35-8,0 35 1,0-35 7,1 35-4,-1 0 5</inkml:trace>
    </iact:actionData>
  </iact:action>
  <iact:action type="add" startTime="106020">
    <iact:property name="dataType"/>
    <iact:actionData xml:id="d23">
      <inkml:trace xmlns:inkml="http://www.w3.org/2003/InkML" xml:id="stk23" contextRef="#ctx0" brushRef="#br0">16817 4311 0,'-69'0'47,"34"0"-39,0 0-1,-34 0 2,-1 0-3,-34 0 1,0 0 2,0 0-1,69 0-1,-69 0 1,-1 0-1,1 0 2,35 0-4,-1 0 3,1 0 0,-1 0 2,36 0 5,-1 0-1,0 0 2,0 0-8,-34 0 0,34 35 0,0-35 1,-34 34-4,69 1 2,-35-35 2,35 35-1,-35-35 1,1 0-2,34 35-1,0 0 5,0-1 2,0 1 2,0 0-5,0 0-4,0 34 4,0-34-4,0 34 1,0-34 2,34 69-2,1-34 0,0 0 4,34-1-5,-34-34 0,0 34 2,69-34 0,-34 35-1,-1-36 3,0-34-3,36 0 0,-36 0 0,1 0 1,-1 0 0,1 0-1,34 0 3,-35 0-2,1-34-1,34-1-1,-34 35 1,34 0 2,-35-35 0,-34 0-1,35 35-1,34 0 0,-69-34-1,-1-1 3,1 35 30,-35-35-33,35 0 3,0-34-2,-35 34 2,34 0-1,1 0 0,-35 1-1,0-36 0,0 35 1,0 1 0,0-1 0,0-35 1,0 36-2,0-1 7,0 0-5,0 0 6,-35-34-7,1 69 1,34-35-2,-35 0-3,0 35 5,35-35 1,-35 35-3,35-34 9,-34 34-8,-1-35 6,0 0-7,0 35 2,1 0 7,34-35 0,-35 35-1</inkml:trace>
    </iact:actionData>
  </iact:action>
  <iact:action type="add" startTime="109009">
    <iact:property name="dataType"/>
    <iact:actionData xml:id="d24">
      <inkml:trace xmlns:inkml="http://www.w3.org/2003/InkML" xml:id="stk24" contextRef="#ctx0" brushRef="#br0">15497 5041 0,'70'0'149,"-36"0"-142,36 0 0,103 0 0,-34-35-1,0 35 0,-34 0 2,34-35 1,-70 35-1,35-34 0,-69 34 1,35 0-4</inkml:trace>
    </iact:actionData>
  </iact:action>
  <iact:action type="add" startTime="114752">
    <iact:property name="dataType"/>
    <iact:actionData xml:id="d25">
      <inkml:trace xmlns:inkml="http://www.w3.org/2003/InkML" xml:id="stk25" contextRef="#ctx0" brushRef="#br0">15636 5006 0,'69'0'87,"36"0"-81,34 0 2,-70 0-2,140 0 0,-140 0 2,70 0 1,104 0-1,-138 0 0,-1 0 0,-35 0 0,-34 0 0,0 0-4</inkml:trace>
    </iact:actionData>
  </iact:action>
  <iact:action type="add" startTime="117894">
    <iact:property name="dataType"/>
    <iact:actionData xml:id="d26">
      <inkml:trace xmlns:inkml="http://www.w3.org/2003/InkML" xml:id="stk26" contextRef="#ctx0" brushRef="#br0">7887 12028 0,'0'-34'30,"0"-1"-14,70 35-7,-35-35 0,34 0-5,35 0 4,-34 35-1,69 0 2,0-34-1,0 34-1,-70 0-1,1 0 2,-35 0-1,-1 0 2,1 0-2,0 0 11,0 0-4,-1 0 0</inkml:trace>
    </iact:actionData>
  </iact:action>
  <iact:action type="add" startTime="121800">
    <iact:property name="dataType"/>
    <iact:actionData xml:id="d27">
      <inkml:trace xmlns:inkml="http://www.w3.org/2003/InkML" xml:id="stk27" contextRef="#ctx0" brushRef="#br0">12891 8726 0,'0'69'99,"0"-34"-88,0 35-7,0-1 5,0 1-1,0-1-2,0-34 3,0 35-2,0 34 1,0-35 0,0 1-1,0-35 1,0-1 1,0 1-1</inkml:trace>
    </iact:actionData>
  </iact:action>
  <iact:action type="add" startTime="122550">
    <iact:property name="dataType"/>
    <iact:actionData xml:id="d28">
      <inkml:trace xmlns:inkml="http://www.w3.org/2003/InkML" xml:id="stk28" contextRef="#ctx0" brushRef="#br0">12405 11264 0,'0'0'3,"-35"0"1,-69-35 2,69 0 3,-35 0-2,1 35-1,34 0 3,0 0-1,1 0 1,-1 0-2,-35 0 1,36 0-3,-36 0 4,35 0-2,1 0 2,-36 0-1,35 35 0,1-35-1,-1 35-1,0 0 2,-34 34 2,34-34-3,0 34 0,35-34 1,0 0 0,-35 34-1,35 1 0,0-1 2,0-34-2,0 35 5,0-1-5,0 1-1,0-1 9,0 1-8,35-1 0,0 1 2,-35-35-1,35 34 1,-1-34-5,-34 34 3,70 1 3,-1-35 5,1 0-6,-70-1-2,69-34 0,36 0 1,-1 0-1,35 0 1,-35 0 1,35 0-1,-35-34 0,35-71-3,0 70 4,-34-34 0,-36 34-1,35-34-1,-104 34 1,70 0 0,-36 0-1,-34-34-1,35 34 3,-35-34-1,0 34 1,0-35-2,0 35 1,0 1-1,0-1 0,0 0 2,0 0-1,0 1 7,0-1 1,0 0-10,0 0 1,0 1 1,-35-1 2,1-35-4,-1 36 3,35-1-2,-35 0 7,0 0-6,1 1 2,-1 34-3,-34-35 2,-1 0-2,35 35-2,-34 0 4,-1-35-1,1 0-1,34 1 1,-34 34 1,-1 0-1,1-35-3,34 35 4,0 0-1,0-35 8,1 35 21</inkml:trace>
    </iact:actionData>
  </iact:action>
  <iact:action type="add" startTime="137054">
    <iact:property name="dataType"/>
    <iact:actionData xml:id="d29">
      <inkml:trace xmlns:inkml="http://www.w3.org/2003/InkML" xml:id="stk29" contextRef="#ctx0" brushRef="#br0">12474 6431 0,'70'0'55,"34"0"-48,-35 0 0,36 0 1,-1-34-1,-35-1 0,1 35 1,-1 0 1,-34-35 6,0 35 8,-35-35-7,34 35 5,-34-34-13,35 34 0,-35-70 0,35 35 9,-35 1-11,0-1 3,0 0-2,0-34 1,0 34 0,0 0 0,-35-69-1,-34 34 10,34 1-11</inkml:trace>
    </iact:actionData>
  </iact:action>
  <iact:action type="add" startTime="137462">
    <iact:property name="dataType"/>
    <iact:actionData xml:id="d30">
      <inkml:trace xmlns:inkml="http://www.w3.org/2003/InkML" xml:id="stk30" contextRef="#ctx0" brushRef="#br0">12787 5632 0,'0'0'3,"-35"0"10,0 35 2,1-35-6,34 69 4,-35 1-4,35 34 0,0-69 7,0 34-9,0-34 9,0 0-2,0 0 17,0-1 8</inkml:trace>
    </iact:actionData>
  </iact:action>
  <iact:action type="add" startTime="143501">
    <iact:property name="dataType"/>
    <iact:actionData xml:id="d31">
      <inkml:trace xmlns:inkml="http://www.w3.org/2003/InkML" xml:id="stk31" contextRef="#ctx0" brushRef="#br0">16331 1043 0,'-35'35'22,"0"-35"-7,1 0 1,-1 0 0,0 0 6,0 35-16,1-35 4,-1 0-2,-35 35-1,1-35-1,-1 0 2,36 0 0,-1 34 0,0-34 0,0 0 1,35 35 3,-34-35 6,-1 0-2,0 35-9,1-35 2,-1 35-3,0-1 1,-34-34 1,69 35 1,-35 0-2,0 0 9,0-35-8,35 34-2,-34 1 2,34 0 1,-35-35-2,35 35 2,-35-35 4,35 34-5,0 1 0,0 0 17,0 0-12,0 0 3,0-1-8,0 1 1,35-35-1,-35 70 0,35-70-1,-1 34 1,-34 1-2,35 0 3,0 0-1,0-35-1,-1 34 1,36-34 1,-35 0-2,34 0 8,0 0-8,1 0 2,34 0-2,-34 0 1,-36 0-3,71-34 4,-36 34 0,35-35-1,-34 35 0,-35 0-1,-1 0 2,36-35-4,-35 35 13,-1 0 27,1 0-38,0 0 2,0 0-2,-1 0 2,36 0-1,-1 0-2,1 0 2,-1 0 0,-34 0 0,35-35-2,-36 35 18,-34-34 15,35-1-24,0 35 4,-35-35-14,35 35 2,-35-35 32,0 1-8,0-1-26,0 0 13,0 0-11,0 0 10,0 1-11,0-1 3,0 0-3,-35 0 3,35 1-2,-35-1 2,35 0 12,-35 35-5,1-35-7,-1 35-1,0-34-1,0 34 2,1 0-1,-1 0-2,0 0 1,-34 0 0,34-35 4,0 35-4,0 0 1,1 0-1,-1-35-1,-35 35 2,36 0 0,-1 0 0,0 0 0,0 0 9,1 0-5,-1 0 6,0 0-10,0 0 7,1 0-8,-1 0 1,0 0-1,0-35 2,1 35-2,-1 0 2,0 0 5,0 0 2,1 0 17</inkml:trace>
    </iact:actionData>
  </iact:action>
  <iact:action type="add" startTime="146217">
    <iact:property name="dataType"/>
    <iact:actionData xml:id="d32">
      <inkml:trace xmlns:inkml="http://www.w3.org/2003/InkML" xml:id="stk32" contextRef="#ctx0" brushRef="#br0">15601 1704 0,'35'0'134,"0"35"-128,-1-35 1,1 34 3,0-34-7,0 0 6,-1 0-1,36 0 0,-35 0 0,-1 0 0,1 0-1,0 0 0,0 0 1,-1 0 0,1 0-2,-35 35 160</inkml:trace>
    </iact:actionData>
  </iact:action>
  <iact:action type="add" startTime="147011">
    <iact:property name="dataType"/>
    <iact:actionData xml:id="d33">
      <inkml:trace xmlns:inkml="http://www.w3.org/2003/InkML" xml:id="stk33" contextRef="#ctx0" brushRef="#br0">15567 1982 0,'34'0'94,"70"0"-88,35 0 2,35 0 0,0 0 1,34 0-1,-69-35-3,-34 35 4,-1-35-2,-35 35 2,1 0-1,-35 0 0,-1 0 0,1 0 7,0 0 0,0 0 0,-1 0-6,1 0 11</inkml:trace>
    </iact:actionData>
  </iact:action>
  <iact:action type="add" startTime="158468">
    <iact:property name="dataType"/>
    <iact:actionData xml:id="d34">
      <inkml:trace xmlns:inkml="http://www.w3.org/2003/InkML" xml:id="stk34" contextRef="#ctx0" brushRef="#br0">8200 11576 0,'0'35'16,"0"0"7,0 0-9,0-1 2,35 1 9,0-35-11,-1 0 26,36 0-34,-1 0 2,36 0-1,-36-35 2,70 1-3,-35 34 4,-34 0-2,-1 0-1,-34 0 0,0 0 2,0 0 107</inkml:trace>
    </iact:actionData>
  </iact:action>
  <iact:action type="add" startTime="159734">
    <iact:property name="dataType"/>
    <iact:actionData xml:id="d35">
      <inkml:trace xmlns:inkml="http://www.w3.org/2003/InkML" xml:id="stk35" contextRef="#ctx0" brushRef="#br0">20501 8830 0,'0'35'32,"0"34"-23,0-34-4,0 35 4,0 69-2,0-104 0,0 69 2,0 0-1,0 0 1,34-34-2,1-70-1,-35 69 2</inkml:trace>
    </iact:actionData>
  </iact:action>
  <iact:action type="add" startTime="160329">
    <iact:property name="dataType"/>
    <iact:actionData xml:id="d36">
      <inkml:trace xmlns:inkml="http://www.w3.org/2003/InkML" xml:id="stk36" contextRef="#ctx0" brushRef="#br0">19945 11298 0,'-70'0'15,"1"0"-8,-1 0 1,35 0-1,-34 0 3,-35 0-2,-1 0-1,36 0-1,-35 0 2,-35 0 2,104 0-2,0 35-1,0-35-2,1 0 2,-1 35 3,0 0-1,0-35 5,1 34-5,-1 36 5,35-35 1,-35-35-7,35 34 1,0 1-1,0 0 0,0 0-3,0-1 4,0 1 0,35 69-3,-35-69 2,69 35 2,-69-1-3,105 36-1,-105-71 1,104 36 1,-35-1 1,105 1 0,-104-70-2,277 0 0,-173 0 0,104 0 2,-104 0-3,104 0 2,-70-70 2,-69 36-4,0-1 4,-69 0-4,-1 0 1,-34 35 10,-35-34 6,0-1-9,0-35-6,0 1 7,0-1-7,0 1 1,0 34-4,0-35 11,0 1 0,0-1-8,0 36 1,-35-36-1,-34 1-2,34 34 10,35 0 0,-35 35-9,0-35 2,-34 35-4,-1 0 4,36 0-1,-140 0 13,35 0-19,35 0 6,-35 0-2,69 0 2,-34 0 0,34 0 0,1 0-1,-1 0 3,36 0-1,-36 0-4,1 0 2,34 0 2,-35 0 7,1 0-8,34 0 5</inkml:trace>
    </iact:actionData>
  </iact:action>
  <iact:action type="add" startTime="165995">
    <iact:property name="dataType"/>
    <iact:actionData xml:id="d37">
      <inkml:trace xmlns:inkml="http://www.w3.org/2003/InkML" xml:id="stk37" contextRef="#ctx0" brushRef="#br0">12578 6953 0,'70'0'467,"-35"0"-461,34 35-1,1-35 4,-1 0 0,35 34-2,0-34-2,35 0 4,-34 0-1,-1 0-1,0 0 2,0 0-1,-34-34-2,-35-1 9,-1 35 18,1 0-11,-35-35-14,35 0 15,-35 1-9,35 34-6,-35-35 1,0 0 15,0 0 5,34-34-13,-34 34 1,0 0-3,0 1-6,0-1-1,0 0 17,-34 35-17,34-70 1,0 36 8,-35 34-8,35-35-1,0 0 2,-35 35-2,35-35-1,-35 35 17,1-34-6,-1 34 6,0-35-14,0 35-3,-34-35 3,-35 35-2,-35 0 7,69 0-5,35 0-1,1 0 1,-1 0 14,0 0 7,0 0-22,1 0-1,-1 0 2,0 0-4,0 0 3,1 0 9,-1 0-3,0 35 18,1 0-16,34-1-9,-35-34 1,0 35-1,0 35 16,35-36-8,-34 1 1,34 0-1,-35-35-6,0 35-2,35 0 2,-35-35 5,35 34 2,0 1 8,0 0 6,0 0-14,0-1-1,0 1 15,0 0-5,0 0-16,0-1 11,0 1 5,35-35 62,0 35 17,0 0-96</inkml:trace>
    </iact:actionData>
  </iact:action>
  <iact:action type="add" startTime="178062">
    <iact:property name="dataType"/>
    <iact:actionData xml:id="d38">
      <inkml:trace xmlns:inkml="http://www.w3.org/2003/InkML" xml:id="stk38" contextRef="#ctx0" brushRef="#br0">12787 6953 0,'35'0'16,"-1"0"15,-34-70 75,-34 36-89,34-1-10,-35 0 1,35 0 7,-35 1 1,35-1-9,0 0 8,0 0 11,-35 35-19,35-34 0,0-1 5,0 0 5,0 0 23,0 0 0,0 1-34,0-1 8,35 35-5,-35-35 5,35 35 4,0-35 13,-1 35-23,-34-34-2,35 34 11,0 0 28,-1 0 18,1 34-51,-35 1 6,35 0 0,-35 0-12,0-1 1,35-34-1,-35 35 2,0 0 8,0 0-7,0 0 4,34-35-5,-34 34-1,0 1 11,0 0-11,0 0 15,0-1-5,0 1-1,0 0-9,0 0 8,-34-1 1,34 1 7,-35-35-14,35 35 4,-35-35 18,0 0-8,1 0 1,-1 0-7,0-35-3,1 35-7,-1-35 9,0 35 6,35-34-5,-35 34 7,1-35-10,34 0-7,-35 0 1,35-34 9,-35 69-3,35-35-8,0 0 36,0 1-27,0-1 0,0 0 1,0 0-2,0 0 2,0 1 7,0-1 17,0 0-25,0 0 1,0 1-9,0-1 16,35 35 24,-35-35-33,69 35 94</inkml:trace>
    </iact:actionData>
  </iact:action>
  <iact:action type="add" startTime="184323">
    <iact:property name="dataType"/>
    <iact:actionData xml:id="d39">
      <inkml:trace xmlns:inkml="http://www.w3.org/2003/InkML" xml:id="stk39" contextRef="#ctx0" brushRef="#br0">1841 16895 0,'0'0'4,"35"0"109,0 0-108,0 0 6,34 0-4,35 0 2,70 0-5,-70 35 3,-34-35 2,-35 0-1,-1 0 0,-34 35 156</inkml:trace>
    </iact:actionData>
  </iact:action>
  <iact:action type="add" startTime="185083">
    <iact:property name="dataType"/>
    <iact:actionData xml:id="d40">
      <inkml:trace xmlns:inkml="http://www.w3.org/2003/InkML" xml:id="stk40" contextRef="#ctx0" brushRef="#br0">5073 16826 0,'-139'0'6,"278"0"-6,-382 0 6,208 0 2,-35 0-1,-69 0 0,35 0 2,0 0-2,0 0 0,-35 0 2,35 0-2,-35 0 1,34 0-1,1 0 1,0 0 1,-70 0-4,105 0 4,-36-35-2,71 35 1,-36-35 1,35 35-2,-34-35 9,34 1-2,0-1 2,1 35-7,34-70-2,-70 35 0,70 1 0,-35-1 1,1 0 8,34 0-7,-35 35-2,35-34 1,0-36 6,0 35-6,0 1 0,0-36 0,0 1 0,0-36 0,69 36 0,-34 34-1,0 0-1,-35-34 2,69 34 3,-34-35-4,0 36 6,0-36 3,-1 1 0,1-1 2,0 70-7,-35-35-1,35 35 35,34-34-29,-34 34-6,69-35-4,0 35 4,1 0-7,34-35 8,-105 35-4,71 0 1,-1-35-2,-35 35 4,1 0-3,-35 0 0,-1 0 1,36 0-1,-1 0 3,-34 0-3,34 35 1,36 0 0,-36-35-2,1 35 2,34-35 0,0 34-1,0-34 2,1 35-2,-1-35 2,0 0-3,0 0 1,-34 0 1,-1 0 0,-34 0 1,0 0-2,34 0 2,1 0 0,-35 0-4,69 35 2,-35-35 0,1 0 3,-1 0-2,36 0-1,-1 0-1,-35 0 1,36 0 3,-71 0-3,1 0 10,0 0-7,0 0 1,-35 35-2,34-35-2,1 34 2,0 1-1,0-35-1,-1 0 0,1 35 0,0-35 2,-35 35 7,35-1-8,-35 1 0,34-35 1,-34 70-5,35-36 5,-35 1-1,0 0 7,0 34-8,0-34 2,0 0-3,-69 69 3,34-104-1,-35 105 1,-34-36-3,-174 105 11,139-70-6,70-69-7,-1-35 2,1 70 3,-1-70-1,1 34 1,-1-34-2,1 0 0,-36 0-1,36 0 2,-35 0 1,34 0-2,-34 0 2,34 0-2,36 0 0,-36 0 2,35 0-4,1 0 5,-36 0-3,1 0 2,-1 0 0,1 0-2,-36 0-1,71 0 2,-36 0 7,35 35 2,1-35 6,-1 0-16,0 0 0,0 0 2,1 0-2,-1 0 8,0 0 0,1 0 17,-1 0-18,0 0 4,0 0-4,1 0 0,-1 0-5,0 0 22</inkml:trace>
    </iact:actionData>
  </iact:action>
  <iact:action type="add" startTime="191310">
    <iact:property name="dataType"/>
    <iact:actionData xml:id="d41">
      <inkml:trace xmlns:inkml="http://www.w3.org/2003/InkML" xml:id="stk41" contextRef="#ctx0" brushRef="#br0">8026 13071 0,'35'0'61,"69"0"-53,1 0 0,34 0-1,0 0 1,-35 0-1,70 35 1,-35-35 1,0 0-3,-70 0 1,-34 0 2</inkml:trace>
    </iact:actionData>
  </iact:action>
  <iact:action type="add" startTime="197207">
    <iact:property name="dataType"/>
    <iact:actionData xml:id="d42">
      <inkml:trace xmlns:inkml="http://www.w3.org/2003/InkML" xml:id="stk42" contextRef="#ctx0" brushRef="#br0">11536 13627 0,'35'0'71,"34"0"-64,1 0 0,34 0 2,35 0-1,-35 0-3,35 0 5,0 0-5,-69 0 2,-1 0 2,1 0 0</inkml:trace>
    </iact:actionData>
  </iact:action>
  <iact:action type="add" startTime="197771">
    <iact:property name="dataType"/>
    <iact:actionData xml:id="d43">
      <inkml:trace xmlns:inkml="http://www.w3.org/2003/InkML" xml:id="stk43" contextRef="#ctx0" brushRef="#br0">14038 13593 0,'69'0'56,"1"0"-51,34 0 4,35 0-3,-35 0 3,139 0-1,1 0 0,-36 0 0,1 0-1,-70 0-1,-70 0 2,-34 0-1</inkml:trace>
    </iact:actionData>
  </iact:action>
  <iact:action type="add" startTime="198265">
    <iact:property name="dataType"/>
    <iact:actionData xml:id="d44">
      <inkml:trace xmlns:inkml="http://www.w3.org/2003/InkML" xml:id="stk44" contextRef="#ctx0" brushRef="#br0">16991 13558 0,'-35'0'7,"105"0"190,-35 0-192,34 0 4,35 0-2,1 0-2,-1 0 2,-35-35 3,36 35-2,-36 0 0,-34 0 0,0 0-1,-35-35-1,34 35 3,1 0-2,0 0 10,0 0-2,34 0-1,-34 0-6,34 35 1,1-35-3</inkml:trace>
    </iact:actionData>
  </iact:action>
  <iact:action type="add" startTime="198990">
    <iact:property name="dataType"/>
    <iact:actionData xml:id="d45">
      <inkml:trace xmlns:inkml="http://www.w3.org/2003/InkML" xml:id="stk45" contextRef="#ctx0" brushRef="#br0">19423 13523 0,'35'0'54,"0"0"-12,0 0-37,-1 0 3,1 0 1,0 0-5,34 0 6,-34 0-1,0 0 6,0 0 44,-1 0-26,1 0-10,0 0-2,0 0-11,-1 0 15,1 0-4</inkml:trace>
    </iact:actionData>
  </iact:action>
  <iact:action type="add" startTime="201221">
    <iact:property name="dataType"/>
    <iact:actionData xml:id="d46">
      <inkml:trace xmlns:inkml="http://www.w3.org/2003/InkML" xml:id="stk46" contextRef="#ctx0" brushRef="#br0">13169 6327 0,'0'0'2,"-35"0"5,0 0 1,-34 0-1,-35 0-2,0 0 4,34 0-1,35 0 0,1 0-1,-1 0 16,0 0 26,35 35-43,-35 0 2,35-1-1,-34 1 1,-1 0 1,0 0 0,35 0-2,0-1 6,0 1 4,0 0 70,35-35-79,69 35-4,0-1 6,1-34-3,-36 35 0,70-35 3,-35 0-6,-34 0 5,-1 0-1,1 0 0,-1 0 1,-34 0 11,0 0-4,-1 0 1,1 0-9,0 0 5,34 0 6,-34-35 1,-35 1-4,35 34-8,-35-35-2,0 0 12,0 0-3,35 35-7,-35-34-1,0-1 8,34 35-8,-34-35 41</inkml:trace>
    </iact:actionData>
  </iact:action>
  <iact:action type="add" startTime="202666">
    <iact:property name="dataType"/>
    <iact:actionData xml:id="d47">
      <inkml:trace xmlns:inkml="http://www.w3.org/2003/InkML" xml:id="stk47" contextRef="#ctx0" brushRef="#br0">14072 6883 0,'0'-104'37,"-34"35"-26,34-1-6,0 1 5,0 34-6,-35-35 5,0 1-1,0-1 6,35 35-6,-34 1 3,-1 34-4,35-35-2,-35 35 20,0-35-10,1 35-10,-1 0 4,-35 0-1,36 0 0,-71 0 1,36 0-1,-1 0-1,1 0 1,-35 35-2,34-35 2,1 0 1,34 0-1,0 35-2,0-35 3,1 34-1,-36-34 0,36 35-3,-1-35 5,0 0-3,35 35 1,-35 0 1,1-35 4,34 34 3,-35-34-6,35 35-4,-35 0 3,-34 0 3,69 34-2,-70-34-3,35 0 1,1-35 1,34 35-1,0-1 53,0 1-39,69 0-6,-34 0-9,69 34 2,35 1-2,-35-70 0,105 34 1,103 36 2,-34-35-2,35-35-2,-104 35 3,-36-35-3,-34 0 1,-34 0 1,-105-35 91,0-35-89,0 35-4,0 1 4,0-1-1,0-35-2,0 1 0,0 34-1,0 0 3,0-34-1,0 34 0,0 0-2,0-34 4,-35 34-2,0 0-3,35 0 2,-35 1 10,35-1 6,-34 35 7,-36 0-5,70-35-19,-35 35 3,1 0-1,-1 0 0,0 0 8</inkml:trace>
    </iact:actionData>
  </iact:action>
  <iact:action type="add" startTime="204458">
    <iact:property name="dataType"/>
    <iact:actionData xml:id="d48">
      <inkml:trace xmlns:inkml="http://www.w3.org/2003/InkML" xml:id="stk48" contextRef="#ctx0" brushRef="#br0">2397 12063 0,'35'0'53,"0"-35"-44,34 35-2,36-34 1,68-1 0,-68 35-3,68 0 2,-34-35 1,70 35 1,-105 0-1,35 0-2,-35 0 5,1 0-4,-36 0-2,-34 0 12,0 0 14,-1 0-26,1 0 12,35 0-9,-36 0 9,36 0-10,-70 35 189</inkml:trace>
    </iact:actionData>
  </iact:action>
  <iact:action type="add" startTime="205599">
    <iact:property name="dataType"/>
    <iact:actionData xml:id="d49">
      <inkml:trace xmlns:inkml="http://www.w3.org/2003/InkML" xml:id="stk49" contextRef="#ctx0" brushRef="#br0">2502 11576 0,'-35'0'7,"35"-34"-1,-35 34 82,0 0-82,1 34 1,-71 1 4,36 0-5,-1 0 3,1 34-2,-1-34-1,1-35 1,34 35 3,-34-1-2,34-34-2,0 35 4,-69 0-4,0 0 4,0-35-7,34 0 5,-34 35 3,0-35-5,34 0 4,35 0-4,-34 0 2,34 0-3,0 0 12,1 0 8,34-35-17,0 0 0,-35 0 6,0 0-6,35 1-1,0-1 3,0-35-3,0 1 6,0 34-4,0-34 0,0-1-3,0 1 11,35 34-10,34-35-1,-69 36 3,70-1-3,-35 35 3,34-70 0,-34 70-1,34-69 1,1 34-6,-1 35 7,-34 0 5,0-35-7,0 35 1,-1 0 5,-34-35-7,35 35 2,0 0-1,0-34-1,-1-1 3,36 35-3,-36 0-2,1-35 4,35 35-2,-36 0 3,-34-35-5,70 35 5,-35 0-1,-1 0 3,1-34-3,0 34 14,34 0-9,-34 0-6,0 0 9,0 0-9,-1 0 6,1 0 18,0 0-15,0 34-11,-1 1 8,1 0-5,0-35 7,-35 35-2,35-1 2,-35 1-1,0 0-6,34 34 6,1-34-6,-35 0 3,0 0-2,0 0-3,0-1 2,0 1-3,0 0 5,0 0-5,0-1 1,0 36 8,0-35 8,0-1-16,0 1 3,-35 0 4,1-35-5,34 35 7,-35-35-11,0 34 20,35 1-11,-35-35-5,1 0-2,-1 35 8,0-35 2,35 35 208</inkml:trace>
    </iact:actionData>
  </iact:action>
  <iact:action type="add" startTime="213076">
    <iact:property name="dataType"/>
    <iact:actionData xml:id="d50">
      <inkml:trace xmlns:inkml="http://www.w3.org/2003/InkML" xml:id="stk50" contextRef="#ctx0" brushRef="#br0">11814 13558 0,'0'-35'64,"69"35"-57,-34 0 3,35 0-4,-1 0 3,-34 0-3,0 0 2,34 0-1,-34 0 18,0 0-18,-1 0 1</inkml:trace>
    </iact:actionData>
  </iact:action>
  <iact:action type="add" startTime="215705">
    <iact:property name="dataType"/>
    <iact:actionData xml:id="d51">
      <inkml:trace xmlns:inkml="http://www.w3.org/2003/InkML" xml:id="stk51" contextRef="#ctx0" brushRef="#br0">2988 15470 0,'0'0'3,"-35"0"8,1 0 36,-1 35-42,35 69 3,0-35 1,0 36-2,0-36 1,0 1 1,0-36-2,0 36 1,0 0-1,0-1 1,69 1-1,1-1 1,-1 35 2,1-69-2,-70 0-5,69-35 7,-34 35-1,35-35-2,-1 0 1,1 0-1,-1 0 2,1-35-4,-1-35 4,-34 70-3,34-69 3,-69 34-1,0 0-1,0-69 2,0 0-2,0 69 0,0-35 1,-34-34 0,-1 35 0,0-70 0,-69 34 1,69 36-4,0-1 4,1 70-1,-1 0-1,-35-34 1,1 34-1,-1 0 3,1 0-4,-1 0 2,36 0-2,-1 34 2,0-34 2,0 35-2,1 0 25,34 0-26,-35-1 1,35 1 5</inkml:trace>
    </iact:actionData>
  </iact:action>
  <iact:action type="add" startTime="216863">
    <iact:property name="dataType"/>
    <iact:actionData xml:id="d52">
      <inkml:trace xmlns:inkml="http://www.w3.org/2003/InkML" xml:id="stk52" contextRef="#ctx0" brushRef="#br0">19354 8517 0,'-35'0'14,"0"35"-4,1 0-7,-1 0 8,35 34-4,-35 1 1,35-1-2,0 1 2,0-1 0,0 1 1,70-1-2,-70 1 0,34-1 1,36 1 0,-1-1 0,36-34-2,-71-35 4,140 0-4,-104 0 2,173 0 1,35-35-4,-70-34 4,-69-1-1,-34 36-2,34-71 3,-105 36 7,1 34-11,-35-35 5,0 36-1,0-36-3,0 35 2,0-69-1,0 35 2,0-36-1,-69-34-2,34 104 2,-35 1 0,36-36 1,-1 35 0,0 35-2,0 0 0,-34-34-2,-1 34 4,-34 0-2,35 0 3,34 0-1,-35 0-2,1 0-1</inkml:trace>
    </iact:actionData>
  </iact:action>
  <iact:action type="add" startTime="218067">
    <iact:property name="dataType"/>
    <iact:actionData xml:id="d53">
      <inkml:trace xmlns:inkml="http://www.w3.org/2003/InkML" xml:id="stk53" contextRef="#ctx0" brushRef="#br0">3961 15366 0,'0'34'22,"0"1"-15,0 35 1,0 34 0,0-35 0,0 1-1,0-1 0,0-34 0,0 0 2,0 34-2,0-34 3,0 0-3,0 0 0,35 0 0,0-1 1,-1 1 0,1-35 24,0 0-11,0 0-13,-1 0 0,36 0 0,-1 0 0,1 0-2,-1-35 3,-34 1-2,34 34 9,-69-35-6,35-35 10,0 35-12,-35 1 0,35-1 0,-35 0 0,34 0-1,-34 1 8,0-1 1,0 0-7,0-34-3,0 34 4,-69-35-3,34 1-1,-34-1 2,34 36 0,0-1 2,0 0-5,1 35 4,-1 0-3,0 0 1,1 0 22</inkml:trace>
    </iact:actionData>
  </iact:action>
  <iact:action type="add" startTime="218786">
    <iact:property name="dataType"/>
    <iact:actionData xml:id="d54">
      <inkml:trace xmlns:inkml="http://www.w3.org/2003/InkML" xml:id="stk54" contextRef="#ctx0" brushRef="#br0">5177 15296 0,'-35'0'6,"70"0"-5,-104 35 7,34 34-1,0 1-2,0-1 2,1 1 2,-1 34 1,35-34-6,-35-70 3,35 69 3,0 1-3,-35-36 1,35 1 9,0 0-9,0 0 14,35 0-7,0-35-7,34 0 6,36 0-5,34 0-1,-35-35 0,0 35 0,-34-70 2,-36 35-5,1-34 0,0 69 4,-35-70-1,0 36 8,-35-71-7,0 71-1,1-36-2,-1 1 1,-35 34 0,36 0 2,-1 0 7</inkml:trace>
    </iact:actionData>
  </iact:action>
  <iact:action type="add" startTime="219364">
    <iact:property name="dataType"/>
    <iact:actionData xml:id="d55">
      <inkml:trace xmlns:inkml="http://www.w3.org/2003/InkML" xml:id="stk55" contextRef="#ctx0" brushRef="#br0">5803 15678 0,'0'0'5,"0"35"-5,-35-35 8,35 70 3,-35-1-6,0-34 1,35 34 3,-34 1-2,34 0 1,0-1 8,0-34-6,0 0-4,0-1 1,0 36 8,34-35 2,1-1-10,0 1 1,34 35-2,36-36 3,-1-34 0,0 0-2,70 0 0,-35-34 2,69-36-3,-103 1 2,68-1 0,-103 1 0,-1-1-2,-69 1 3,0 34 0,0-35-3,0 35 1,0 1 2,-34-36-2,-71 1 1,36-70 1,-35 69 0,69 1-4,0-1 2,-34 35 2,69 1-2,-35 34 2,0-35-1,35 0 0,-35 0 6,35 0-7,0 1 2,0-1-3</inkml:trace>
    </iact:actionData>
  </iact:action>
  <iact:action type="add" startTime="220869">
    <iact:property name="dataType"/>
    <iact:actionData xml:id="d56">
      <inkml:trace xmlns:inkml="http://www.w3.org/2003/InkML" xml:id="stk56" contextRef="#ctx0" brushRef="#br0">14594 8482 0,'0'0'3,"-35"0"1,0 0 5,-69 35-4,69 0 11,0 0-9,35 0 0,-34-1 2,34 1 0,0 35-4,0-36 11,0 36-7,0-35 0,0 34-3,34 1 2,-34-36 0,70 1-2,-35 35 2,34-1 0,-34-34 3,34 0-4,-34-35-1,-35 35 0,70-35 2,-36 0 0,36-35 1,-35 0-1,69-34 1,-35 34-1,-34-35-3,-35 1 2,0-1 2,0 35-2,0-34 2,0 34-2,0 0 8,0 1 0,-35 34-6,-34 0-1,34 0 0,0 0-1,1 0 1,-1 0 6</inkml:trace>
    </iact:actionData>
  </iact:action>
  <iact:action type="add" startTime="221578">
    <iact:property name="dataType"/>
    <iact:actionData xml:id="d57">
      <inkml:trace xmlns:inkml="http://www.w3.org/2003/InkML" xml:id="stk57" contextRef="#ctx0" brushRef="#br0">16991 8517 0,'0'0'2,"-69"0"5,34 35-1,-35 35-1,36-1 4,-36 1 0,35 34-1,1-35 1,34 36-2,0-71-1,0 36 10,0-35-10,0 0 11,0-1 0,34-34-12,36 0 4,-35 0-1,34 0-2,70 0 4,-69 0-4,69-34 4,34-71-4,-68 36 4,-1-1-5,-104 35 4,0 1 7,0-36-9,0 35 1,0-34-2,-70-1 2,1-34 1,34 69-2,0 0 1,1 1-1,-71-1 3,36 0-5,-35 35 4,-35 0-3,34 0 4,36 0-2,-70 35 0,69 0 0,1-35-2,34 34 2,0-34 0,35 35 55</inkml:trace>
    </iact:actionData>
  </iact:action>
  <iact:action type="add" startTime="222542">
    <iact:property name="dataType"/>
    <iact:actionData xml:id="d58">
      <inkml:trace xmlns:inkml="http://www.w3.org/2003/InkML" xml:id="stk58" contextRef="#ctx0" brushRef="#br0">11918 8656 0,'0'0'1,"-35"0"14,1 0-6,-1 0 15,35 35-19,-35 0 9,0 34-4,35-34-2,0 0 0,-34 34-1,-1 36 0,35-36 1,0-34 0,0 35-1,0-36 0,0 1 3,0 0-2,0 69-3,0-69 4,0 0-1,35 34 0,-1-34 0,1 0-1,35-1 2,-1 1-2,1-35 1,-1 35-2,1-35 1,-36 0 2,1 0 1,0 0-3,0 0-2,-1 0 5,-34-35-3,35 35 0,-35-35 1,35 1-1,0-1 2,34-69-2,-34-1 0,34 71 1,-34-71 0,-35 1 1,35 34-1,0 1 0,-35 34-2,0 0 2,0-34 7,0 34 1,0-34 0,-35 69-10,0-35 2,-34 0 0,-1 0 9,1 35-10,-1 0 1,35 0-1,1-34 1,-1 34 0,0 0 0,0 0-1,1 0 3,-1 0-3,0 0-1,0 0 2,1 0 0,-1 0 15,0 0-2,35 34-4,-35-34-7</inkml:trace>
    </iact:actionData>
  </iact:action>
  <iact:action type="add" startTime="224804">
    <iact:property name="dataType"/>
    <iact:actionData xml:id="d59">
      <inkml:trace xmlns:inkml="http://www.w3.org/2003/InkML" xml:id="stk59" contextRef="#ctx0" brushRef="#br0">14420 8517 0,'0'0'4,"69"0"3,1 0-1,-1-35-1,1 35 5,-1 0-3,1 0 2,-35 0-2,-1 0 0,1 35 1,0-35 1,0 35-1,-1 0 0,1 0-1,0-1-1,-35 36 2,35-1-1,-1 1 2,-34-35-3,0-1 3,35 1 0,0 0-3,-35 0 0,0-1 3,0 1 9,0 0 25,0 0-25,0 0-10,-35-35 6,0 0 3,1 34 44</inkml:trace>
    </iact:actionData>
  </iact:action>
  <iact:action type="add" startTime="227246">
    <iact:property name="dataType"/>
    <iact:actionData xml:id="d60">
      <inkml:trace xmlns:inkml="http://www.w3.org/2003/InkML" xml:id="stk60" contextRef="#ctx0" brushRef="#br0">7679 14531 0,'-35'0'15,"0"70"-10,1-1 3,-71 1 0,-34 104 1,70-70 0,-70 0-3,0 35 1,-69 0 1,103-34 1,71-71-2,-36 36-1,35-70 2,35 35 15,-34-35 47</inkml:trace>
    </iact:actionData>
  </iact:action>
  <iact:action type="add" startTime="227645">
    <iact:property name="dataType"/>
    <iact:actionData xml:id="d61">
      <inkml:trace xmlns:inkml="http://www.w3.org/2003/InkML" xml:id="stk61" contextRef="#ctx0" brushRef="#br0">6776 15261 0,'-35'0'33,"35"70"-28,-70-35 5,36-1-3,-36 71 0,35-71 2,-34 1-2,69 0 0,-35 0 1,-69 34 0,69-34 7,35 0 15,70-35 51,34 0-73,70 0-1,-105 0-1,70 0 1,70-35 0,-105 35 3,-35 0-3,1-35 1,-36 35-1</inkml:trace>
    </iact:actionData>
  </iact:action>
  <iact:action type="add" startTime="229972">
    <iact:property name="dataType"/>
    <iact:actionData xml:id="d62">
      <inkml:trace xmlns:inkml="http://www.w3.org/2003/InkML" xml:id="stk62" contextRef="#ctx0" brushRef="#br0">12370 13732 0,'-70'0'6,"140"0"-6,-209 0 6,0 0 1,0 0 2,-35 0-2,70 0 2,69 0 0,-34-35-3,-1 35 0,35-35 2,-34 0 8,34 1 0,0-1 1,1 0-10,-1 0-1,0 1 2,0 34 0,35-70 1,-34 1 6,34 34 0,0 0-8,0 0 1,0 0 2,0-34-4,0 34 2,0 0-1,0 1 1,34-1 0,36-69 0,-1 34 1,1 35-2,104-34 2,-35-1-4,-70 36 3,70 34 0,0-35-1,-69 35 2,-1 0-1,-34 0 0,0 0-2,-1 0 26,-34 35-24,35 34 0,0-69-3,-35 70 3,35-1 0,-1 35 1,1-34-1,0-1-1,-35-34 0,35 35 1,-35-36 0,34 1 1,-34 0-3,0 0 1,0 0 10,0-1-2,0 1-7,0 0-2,-34 34 3,-1-69 0,-35 70-2,1-70 2,69 35-3,-70-1 2,1-34 0,34 0-2,0 0 11,1 0 23,34-34-16,-35 34-20,35-35 13,-35 35-10,35-35 8</inkml:trace>
    </iact:actionData>
  </iact:action>
  <iact:action type="add" startTime="231792">
    <iact:property name="dataType"/>
    <iact:actionData xml:id="d63">
      <inkml:trace xmlns:inkml="http://www.w3.org/2003/InkML" xml:id="stk63" contextRef="#ctx0" brushRef="#br0">12578 8969 0,'0'-35'18,"35"35"-6,0 70 4,-35 34-9,35-34 1,-35 34-2,0 0 3,0-69-1,0 35-1,0-36 1,0 1 7</inkml:trace>
    </iact:actionData>
  </iact:action>
  <iact:action type="add" startTime="232563">
    <iact:property name="dataType"/>
    <iact:actionData xml:id="d64">
      <inkml:trace xmlns:inkml="http://www.w3.org/2003/InkML" xml:id="stk64" contextRef="#ctx0" brushRef="#br0">13238 8761 0,'-34'0'6,"-1"34"11,0 1-8,0 0-4,1 34 6,34-34-4,0 0-3,0 0 6,0 34-4,0-34 4,0 35-1,0-1-2,0 1 0,0 34-1,0-69 3,0 34-2,0-34 1,0 34 2,0-34-3,0 0 2</inkml:trace>
    </iact:actionData>
  </iact:action>
  <iact:action type="add" startTime="233265">
    <iact:property name="dataType"/>
    <iact:actionData xml:id="d65">
      <inkml:trace xmlns:inkml="http://www.w3.org/2003/InkML" xml:id="stk65" contextRef="#ctx0" brushRef="#br0">15671 8830 0,'0'35'29,"0"34"-20,-35-34-1,35 35 0,-35 34 1,35-69-3,0 34 2,0 1-1,0-1 3,0-34 3</inkml:trace>
    </iact:actionData>
  </iact:action>
  <iact:action type="add" startTime="234707">
    <iact:property name="dataType"/>
    <iact:actionData xml:id="d66">
      <inkml:trace xmlns:inkml="http://www.w3.org/2003/InkML" xml:id="stk66" contextRef="#ctx0" brushRef="#br0">12787 9143 0,'35'0'106,"-35"35"-98,0 0 11</inkml:trace>
    </iact:actionData>
  </iact:action>
  <iact:action type="add" startTime="235480">
    <iact:property name="dataType"/>
    <iact:actionData xml:id="d67">
      <inkml:trace xmlns:inkml="http://www.w3.org/2003/InkML" xml:id="stk67" contextRef="#ctx0" brushRef="#br0">12683 13315 0,'0'34'18,"-70"1"-13,35 69 4,1-69-2,-71 35 2,36-36-4,34 1 3,-104 0 1,70 0-2,-1-35 2,1 34-2,-36-34 2,1 0-4,69 0 3,-69-34-1,35-36 3,34 35-1,0-34-1,0-1-1,1 1 0,-36 34 0,70-34 1,0 34 0,-35-35 0,1 35 0,34-34 5,-35 69-5,35-35 0,0 0 9,0-34-2,0 34-1,0 0-5,69 1-2,1-1 2,34-35-2,105 1 2,-1-1-2,-69 36 1,139-36 0,-35 35-2,35 0 3,-174 35-1,35 0 0,-104 0-1,0 35 32,-35 0-32,0 35 0,0-1-1,0 1 3,0 34-1,-35 0 0,0 70 3,-34-139-7,-1 104 5,-68-35-3,68-34 3,1-36 0,34-34 6,0 0 1,0 0 5,35-34-12,0-71-2</inkml:trace>
    </iact:actionData>
  </iact:action>
  <iact:action type="add" startTime="236354">
    <iact:property name="dataType"/>
    <iact:actionData xml:id="d68">
      <inkml:trace xmlns:inkml="http://www.w3.org/2003/InkML" xml:id="stk68" contextRef="#ctx0" brushRef="#br0">14455 13662 0,'-70'0'7,"35"35"1,1-35-3,-36 35 4,35-35 8,1 0-10,-1 0-1,-35 0 3,36-35-1,-1 0 0,-35 0 0,36-34-2,-36-1 4,-34-138-4,69 173 1,-69-139 2,69 0 0,35 105-3,0 34 3,0 0-1,0-34-3,70 34 4,34-34-2,0-1 1,-34 0 0,69 36 2,-35-1-3,-35 0 0,70 0-2,-34 35 6,34 0-5,-35 0 2,0 0 0,0 0-1,1 0 1,-1 35-1,-35 0 1,1-35 1,-70 35 0,35-1-1,-1 1-2,-34 0 2,35 35 0,-35-36-2,0 1 2,35 35 0,-35 34 0,0-35 0,0-34-2,-35 35 2,-69 34 1,0 35-2,69-104 1,-139 69 1,35-34-2,70-36-1,-1 1 3,1 0-2,34-35 1,0 0-1</inkml:trace>
    </iact:actionData>
  </iact:action>
  <iact:action type="add" startTime="237240">
    <iact:property name="dataType"/>
    <iact:actionData xml:id="d69">
      <inkml:trace xmlns:inkml="http://www.w3.org/2003/InkML" xml:id="stk69" contextRef="#ctx0" brushRef="#br0">16817 13905 0,'-34'0'40,"-36"-34"-36,35-1 5,-34-69 0,-1 34 0,36 1-1,-36-1-1,35-34 1,1 69-2,-1 0 2,35 1 0,0-1 0,0 0 0,0 0 0,0-34-1,35-1 8,34 35-7,-34 1 0,0-1-1,34 0 2,-34 0-2,34 1 2,36-1-3,-36 35 0,-34 0 4,34-35-2,36 0 0,-36 35 0,1 0-2,-1-34 1,-34 34 2,34 0-2,-34 0 2,0 0 6,0 0-6,-1 34-3,36 1 10,-35 0-1,-1-35-8,1 35 4,35-1-4,-36 1 5,-34 0 5,0 0-2,0 34-8,0 1 1,0-36 0,-34 36 1,34 0-1,-70-36 1,35 36-2,-69-1-2,35 1 4,-1 34 0,-69-34-2,70-36 1,-36 1 0,36 0-2,-35 34 5,69-69-6,0 0 2,0 0 8,1 0-5,-1-34-3,0-36 2,0 35-2,1-34 0,-1-1 0,0 1 2,0 34-3,35 0 4,-34 1-3,34-1-1</inkml:trace>
    </iact:actionData>
  </iact:action>
  <iact:action type="add" startTime="238443">
    <iact:property name="dataType"/>
    <iact:actionData xml:id="d70">
      <inkml:trace xmlns:inkml="http://www.w3.org/2003/InkML" xml:id="stk70" contextRef="#ctx0" brushRef="#br0">19006 13732 0,'0'0'4,"0"-35"45,0 0-39,0 0-3,0-69 3,0 69-2,0-34 0,35 34-3,0-69 3,34 34 1,1 35-2,-1-69-1,70 35 4,-69-36-1,104 36-2,-105-1-2,1 36 4,-1-71-2,35 36 3,-69 34-3,0 0 1,-35 0-2,35 35 3,-1 0 14,1 0-8,0 0 0,0 0-8,-1 0 2,36 35-2,-35 0 1,-1 0-1,36 0 2,-70-1-2,69 1 1,-69 0 0,70 0 1,-70-1-3,0 1 11,35 0-11,-35 0 1,0-1 1,0 36 2,0-35-3,0 69 2,0-35-3,0 1 1,-35 0 8,-35-1-6,36-34-2,-71 104 0,1-139 1,35 69 3,-36-34-7,1 0 4,35-35 1,-36 0 0,36 0-2,34 0 1,-69 0 0,69 0-2,0 0 1,1-70 1,-1 70 1,0-34-3,0-1 4,-34 0-1,34 0-4,-34-34 3,34 34 8,35 0-8,-35 1 7,0 34 70,35-35-78,0 0 15</inkml:trace>
    </iact:actionData>
  </iact:action>
  <iact:action type="add" startTime="241632">
    <iact:property name="dataType"/>
    <iact:actionData xml:id="d71">
      <inkml:trace xmlns:inkml="http://www.w3.org/2003/InkML" xml:id="stk71" contextRef="#ctx0" brushRef="#br0">18520 765 0,'0'35'8,"0"0"188,0-1-189,0 1 0,-35 0 0,35 35-2,0-1 5,-34 1-2,34 34 0,-35 0 0,0 35-3,0-35 5,35 36-3,-34-1 1,34-35-1,0 0 2,0 35-2,0-35 1,-35 36-2,35-1 3,0-35-1,0 104 0,-35-68 0,35-36-1,0 35 0,0 0-1,-35 0 4,35-35-3,-34 70 1,34-35 1,0 35-2,0 34 1,0-68-2,0-36 2,0 0 0,0-34 0,0 34 1,0-35-1,34 1-2,-34-35 3,0 34-1,35-34-1,-35 0 1,35 34 1,0 1 5,-1-35 0,1-1-6,0 1-1,0 0 4,-35 0-4,69-35 1,-34 69-3,-1-69 3,36 70 1,-1-36-2,-34-34 3,69 35-4,-34 0 3,34-35-4,0 0 3,-34 0 0,-1 0 0,-34 0 0,35 0 0,-1 0 0,-34 0-1,0 0 1,34-35 0,-34 35-2,0 0 3,69-69-1,-35 34 0,-34 0-2,35-34 3,34 69 0,-104-35-2,35 35 2,-1 0-3,1-35 11,-35 0-3,35 35-7,0-34 1,-1-36 0,-34 1 1,35 34-4,35-35 3,-70 36 1,69-36-2,-69 35 2,35 0-3,0 1 3,-1-36 6,-34 1-9,35-1 3,0-34 0,0 69-1,-35-69-1,34-70 1,-34 104-2,35-103 4,-35 34-4,0 69 2,35-34 1,-35-1-2,0 36 0,0-1 0,0-34 1,0 0 0,0 34 0,-35-69 0,-34 0 1,69 0-2,-105-174 1,105 244-2,-34-105 2,-1 35 1,35 104-2,-35-34 1,35-1 1,0 1-4,0-1 4,0-34-1,0 34-1,-35-34 1,35 34 1,-34 1 1,-1-1-8,35-34 7,0 69-1,-35 1 1,35-1-1,0-35 7,-35 70-9,35-34 2,0-1 8,0 0-8,-34 0 1,34 0-1,-35 1 0,35-36-3,-35 70 4,35-35-1,-35 1-1,35-1 15,0 0-13,-34 35-3,-1 0 12,0-35-3,0 35-6,1 0-3,-36 0 2,1 0-1,-1 0 9,1 0-8,-1 0-2,-34 0 3,34 0-2,1 0 2,34 0-1,0 0-1,35 35 0,-34-35 9,-1 35-1,0 0-5,0-1-4,1-34 3,-36 70-1,70-35-3,-69-1 5,69 1 3,-35-35-4,35 35-1,0 0 14,-35-35-13,35 35 8,-35-35-4,35 34-6,-34 1 25,34 0 22,0 0-14</inkml:trace>
    </iact:actionData>
  </iact:action>
  <iact:action type="add" startTime="247090">
    <iact:property name="dataType"/>
    <iact:actionData xml:id="d72">
      <inkml:trace xmlns:inkml="http://www.w3.org/2003/InkML" xml:id="stk72" contextRef="#ctx0" brushRef="#br0">19389 1843 0,'34'0'71,"-34"35"-41,35-35-25,0 0 4,34 0 0,-34 0-1,69 0-1,105 0-2,-174 0 3,104 0 1,34 0-1,-103 0 1,-1 0-3,1 0 3,-35 0 6,-1 0-8,1 0 17,0 0-11</inkml:trace>
    </iact:actionData>
  </iact:action>
  <iact:action type="add" startTime="247916">
    <iact:property name="dataType"/>
    <iact:actionData xml:id="d73">
      <inkml:trace xmlns:inkml="http://www.w3.org/2003/InkML" xml:id="stk73" contextRef="#ctx0" brushRef="#br0">19284 2712 0,'0'-35'70,"35"0"-55,35 1-7,34-1 0,35 0 0,-35 35-1,-69-35 2,34 1-1,36 34-2,-36 0 3,35 0-3,-69 0 2,0 0 0,0 0 0,34 0 9,-34 0-6,0 0-3,-1 0 1,1 0-1,0 0 22</inkml:trace>
    </iact:actionData>
  </iact:action>
  <iact:action type="add" startTime="255304">
    <iact:property name="dataType"/>
    <iact:actionData xml:id="d74">
      <inkml:trace xmlns:inkml="http://www.w3.org/2003/InkML" xml:id="stk74" contextRef="#ctx0" brushRef="#br0">19006 5701 0,'70'0'540,"-70"-34"-533,35 34 2,-1 0-1,1 0-1,0 0 0,0 0 25,-1 0 0,1 0-24,0 0 6,0 0 1,-1 0 10,1 0-21,-35-35 6,35 35-3,0 0 9,-1 0-8,1-35 6,0 35-7,0 0 41,-1 0-26,1 0-14,0 0 11,0 0-12,-1 0-1</inkml:trace>
    </iact:actionData>
  </iact:action>
  <iact:action type="add" startTime="262088">
    <iact:property name="dataType"/>
    <iact:actionData xml:id="d75">
      <inkml:trace xmlns:inkml="http://www.w3.org/2003/InkML" xml:id="stk75" contextRef="#ctx0" brushRef="#br0">21508 4450 0,'-69'-70'110,"34"36"-101,0-36-2,0 35 1,35 1-2,-34 34 2,34-35-1,0 0 9,0 0 1,0 1-10,0-1 1,0 0-2,0 0 2,0-34 0,0 34 0,0 0 0,34-34 1,-34 34-1,0 0-3,35 0 20,0 1-2,0 34-17,-35-70 2,69 70 1,-34-69-1,0 69-1,-1-35 2,-34 0 3,35 35-2,0 0 29,0 0 77,-35 35-110</inkml:trace>
    </iact:actionData>
  </iact:action>
  <iact:action type="add" startTime="267322">
    <iact:property name="dataType"/>
    <iact:actionData xml:id="d76">
      <inkml:trace xmlns:inkml="http://www.w3.org/2003/InkML" xml:id="stk76" contextRef="#ctx0" brushRef="#br0">8270 14462 0,'0'34'18,"34"-34"-10,1 0 23,0 0-25,69 35 2,-34 0 1,34-35-1,0 35-1,35-35 2,0 0-4,70 0 5,-105 0-3,0 0 0,-34 0 2,-36 0-2,1 0 7,0 0 56,34 0-62</inkml:trace>
    </iact:actionData>
  </iact:action>
  <iact:action type="add" startTime="268283">
    <iact:property name="dataType"/>
    <iact:actionData xml:id="d77">
      <inkml:trace xmlns:inkml="http://www.w3.org/2003/InkML" xml:id="stk77" contextRef="#ctx0" brushRef="#br0">15428 8900 0,'0'34'14,"0"36"-8,0-1 2,0 36 0,-35-1 1,35-34-3,0 69 3,0-35 0,-35 35-2,35-35-1,0-34 2,0-35 17</inkml:trace>
    </iact:actionData>
  </iact:action>
  <iact:action type="add" startTime="269195">
    <iact:property name="dataType"/>
    <iact:actionData xml:id="d78">
      <inkml:trace xmlns:inkml="http://www.w3.org/2003/InkML" xml:id="stk78" contextRef="#ctx0" brushRef="#br0">14177 13975 0,'-35'0'38,"-35"0"-32,70 35 2,-69 0-2,34-1 3,0-34-3,35 70 3,-69-35-1,69 34-1,-35 1 0,35-1 2,0 1-1,0-36-1,0 36 2,0 0 0,0-1-2,0-34-1,0 0 2,0-1-1,70 1 2,-36 35-3,36-1 4,-35-34-1,34 0-3,1-1 0,34 1 4,-69-35-3,34 0 2,35 0-3,1 0 2,-36-35-1,35 1 1,70-36 0,-104 70-1,-36 0 2,1-35-1,0 1 15,-35-1-16,35 0 3,-1-34 4,1-1-8,0 1 2,0-1 0,-35 0-1,34 70 1,-34-34 1,0-1 36,0 0-28,0 0-10,0-34 1,-34-1-2,-1 1 3,35 34-2,0 0 2,-35 1-2,0-1 2,1 35 6,-1-70-7,0 70-1,-69-35 2,0 1-3,-1 34 3,1-35-2,0 35 0,34 0 0,36 0 2,-1 0-2,0 0 8,0 0 1,1 0 23,-1 0 15,35 35-45,0-1 12,-35-34-5</inkml:trace>
    </iact:actionData>
  </iact:action>
  <iact:action type="add" startTime="277994">
    <iact:property name="dataType"/>
    <iact:actionData xml:id="d79">
      <inkml:trace xmlns:inkml="http://www.w3.org/2003/InkML" xml:id="stk79" contextRef="#ctx0" brushRef="#br0">20535 2677 0,'-34'0'93,"34"-35"-86,-35 35 0,0-34 23,0 34-5,35-35-9,-34 35-9,-1 0 1,35-35 6,-35 0 41,0 35-17,35-34-14,-34 34-1,34-35-9,-35 35-6,35-35 16,0 0-8,0 0-2,0 1 1,0-1 8,0 0-15,0 0 62,35 35-40,-35-34-21,34 34-2,1 0 1,0 0 1,-35-35-2,35 35 2,-35-35 5,34 35-7,1 0 39,0 0-38,0 0 16,-1 0 30,1 35 14,0 0-50,-35-1-5,0 1 20,0 0-27</inkml:trace>
    </iact:actionData>
  </iact:action>
  <iact:action type="add" startTime="282076">
    <iact:property name="dataType"/>
    <iact:actionData xml:id="d80">
      <inkml:trace xmlns:inkml="http://www.w3.org/2003/InkML" xml:id="stk80" contextRef="#ctx0" brushRef="#br0">8026 14636 0,'35'0'15,"0"-35"-7,0 35 1,-1 0-2,1 0 0,35-35 3,-36 35-2,1 0-3,35 0 3,34 0 2,0 0-4,-69 0 2,69 0 0,0 35-2,-34-35 3,-1 0-2,-34 0 0,35 35 1,-36-35 9,1 0-9,0 0-3,34 0 13,1 0-11,34 0 1,-69 0 0,0 0 7,-1 0-8,1-35 47,0 35-39</inkml:trace>
    </iact:actionData>
  </iact:action>
  <iact:action type="add" startTime="283358">
    <iact:property name="dataType"/>
    <iact:actionData xml:id="d81">
      <inkml:trace xmlns:inkml="http://www.w3.org/2003/InkML" xml:id="stk81" contextRef="#ctx0" brushRef="#br0">17651 9108 0,'0'70'33,"0"34"-25,0 0-3,0 1 3,0 68 1,-34-103-3,34 69 1,0-104 2,0 69-1,-35-69 0,35 0-2,0-1 19</inkml:trace>
    </iact:actionData>
  </iact:action>
  <iact:action type="add" startTime="284008">
    <iact:property name="dataType"/>
    <iact:actionData xml:id="d82">
      <inkml:trace xmlns:inkml="http://www.w3.org/2003/InkML" xml:id="stk82" contextRef="#ctx0" brushRef="#br0">17547 14079 0,'-35'0'6,"35"-34"2,0-1-1,-34 35 2,34-35-2,-70 0 0,35 0 3,-34 35-4,-1 0 1,1 0 1,-1 0 1,-34 0 0,35 0-2,-1 0 0,1 0 2,34 0-4,-35 0 4,36 0-2,-1 0 2,-35 35-3,1-35 3,34 70-1,-34-35-2,34-35 3,0 34 0,35 1 14,0 0-16,0 0 15,0 34-13,0 1 0,0-36-3,0 36 2,0-35-1,0 69 0,0 0 1,0-69 0,0 35 1,35-1-2,0-69 2,-35 70-3,34-36 2,-34 1-1,70 35 4,-35-70-6,34 0 4,1 0-3,34 0 3,-35 0-2,1 0 1,-1 0 0,36 0-1,-36 0 2,1 0-2,-36 0 0,36-35-1,-1 35 5,-34-70-4,69 36 1,-34-36 7,-35 35-1,-1 1 11,-34-1-17,35 0 8,-35 0-3,35 35-5,-35-34 1,0-1 5,0 0 10,35 35-16,-35-70 0,0 36 7,0-1-6,0-35 5,-35 1-6,35 34 8,0 0 0,0 1-10,-35-1 2,0 0 8,35 0-9,-34 1 3,-1 34-4,35-35 1,0 0-1,-35 35 4,35-35 7,-35 35-11,1 0 17,-1 0-8,0-35 10,0 35-3</inkml:trace>
    </iact:actionData>
  </iact:action>
  <iact:action type="add" startTime="291558">
    <iact:property name="dataType"/>
    <iact:actionData xml:id="d83">
      <inkml:trace xmlns:inkml="http://www.w3.org/2003/InkML" xml:id="stk83" contextRef="#ctx0" brushRef="#br0">19597 5945 0,'0'69'13,"0"-34"-3,0 35-4,-69-1 2,-1 1 9,1-36-11,-1 1 0,1 35 2,-36-36 2,1 36-4,69-70 4,-69 70-1,-104-36-2,69-34-1,-70 35 2,-34 0 0,69 0 0,-34-35 0,34 0-1,35 0 2,35 0-4,0 0 4,-1 0-2,36 0 2,-1 0-1,36 0 0,-1 0 0,-35-35-1,1 35 1,-1 0 7,1 0-9,-35 0 4,-1 0-1,1 0-4,0 0 2,34 0 1,36 0 0,-1 0 1,0 0-2,0 0 24,35-35-25,-34 35 75</inkml:trace>
    </iact:actionData>
  </iact:action>
  <iact:action type="add" startTime="292359">
    <iact:property name="dataType"/>
    <iact:actionData xml:id="d84">
      <inkml:trace xmlns:inkml="http://www.w3.org/2003/InkML" xml:id="stk84" contextRef="#ctx0" brushRef="#br0">16192 6466 0,'-70'70'48,"36"-70"-43,-1 0 4,0 35-2,0-1 2,-34-34 0,34 0-3,0 0 20,35 35 112,0 0-92,35 0-38,0-1 5,0-34-4,-1 0-1,36 35 0,-35 0 0,-1-35-1,1 0-1,-35 35 3,35-35 0,0 34-3,-35 1 167</inkml:trace>
    </iact:actionData>
  </iact:action>
  <iact:action type="add" startTime="295812">
    <iact:property name="dataType"/>
    <iact:actionData xml:id="d85">
      <inkml:trace xmlns:inkml="http://www.w3.org/2003/InkML" xml:id="stk85" contextRef="#ctx0" brushRef="#br0">11640 14914 0,'-35'0'68,"1"-35"-60,-1 0-1,35 0 2,-35-69 0,-34 35-2,69-1-2,-35 0 3,35 36-1,0-36 3,0 1 6,0 34 0,0 0-10,35 0 0,-1 35 2,36-69 2,69 34-2,0 0 1,0 1-2,35-1 0,-35 35 0,0 0 1,-35-35-1,0 35 2,-34 0-2,-1 0 2,-69 35 28,35 0-29,-35-1 7,35 1-7,-1 35-1,1-36 2,0 36-2,-35-35 9,0-1-9,0 1 1,0 0 0,0 0 7,0-1-7,0 1 2,0 0-3,0 0-3,-35 34 5,-34 1-1,34-35-1,-69-1 2,34 36-2,1-70 0,-36 0 2,36 35-1,-35-35 0,34 34-1,1-34 2,-36 0-1,36 0-3,-1 0 11,36 0 0,-1 0-9,0 0 11,0-34-13,35-1 35,-34 35-9,-1 0 195</inkml:trace>
    </iact:actionData>
  </iact:action>
  <iact:action type="add" startTime="315383">
    <iact:property name="dataType"/>
    <iact:actionData xml:id="d86">
      <inkml:trace xmlns:inkml="http://www.w3.org/2003/InkML" xml:id="stk86" contextRef="#ctx0" brushRef="#br0">24566 4624 0,'-35'0'54,"0"0"-43,1 0 7,-1 0-10,0 0-2,0 0 4,-69 35-3,35-1-2,-35-34 4,34 35-1,1 0 1,-1-35-1,1 35 3,-1-35-7,35 0 4,-34 34-1,-1 1 8,1-35-7,-35 35 3,-1 0-6,1-1 2,35-34 1,-36 35 1,71-35-2,-1 0 0,0 0 2,0 0-2,1 0 7,-36 0 3,-34 0-10,34 0 9,36 0-11,-36 0 5,35 0 5,1 0 1,-1 0-8,35-35-2,-35 1 12,35-1-12,-35 0 2,1 0 0,34 1 7,0-1-7,-35 0-1,35 0 2,0 1-1,0-36-2,0 35 4,0 1 3,0-1 4,0 0 15,0 0-18,0 0 1,0 1-7,0-1 6,0 0 2,0 0 46,0 1-46,35 34-7,-1-35-2,36 0-2,-70 0 6,35 35-4,-1-34 0,1 34 2,35-35-2,-70 0 1,34 35-2,36-35 2,-1 1 2,-34 34-4,69-35 1,1 0 2,-36 35-1,-34 0-1,34 0 0,36 0 0,-71 0 3,36 0-2,-1 0-2,1 0 2,-1 0 2,1 0-4,-1 0 1,36 0 0,-36 0 1,1 0 2,-36 35-2,36-35-4,-35 35 21,-1-35-17,1 0 0,0 34 8,-1 1-11,1-35 12,0 0-8,-35 35 20,0 0 3,0-1-24,35 1 1,-35 0-4,0 0 3,0 34 1,0-34-1,0 0-1,0-1 1,0 1 7,0 0 9,0 0-16,-35 0 17,0 34-13,0-69-4,1 70 1,-1-70-1,35 34-1,-35 1 2,1-35-3,34 35 1,-35-35 1,0 0 23,35 35 225</inkml:trace>
    </iact:actionData>
  </iact:action>
  <iact:action type="add" startTime="320469">
    <iact:property name="dataType"/>
    <iact:actionData xml:id="d87">
      <inkml:trace xmlns:inkml="http://www.w3.org/2003/InkML" xml:id="stk87" contextRef="#ctx0" brushRef="#br0">22412 4241 0,'-35'0'110,"0"35"-97,0 35 2,1-70-6,34 34-2,0 1 1,-35 0-1,35 0-1,0 0 4,0-1-1,0 1 6,0 0-8,0 0 8,0-1-7,0 1 8,0 0 5,0 0-5,0-1-7,35-34 12,-1 35-13,1-35 8,35 0-8,-36 35 0,1-35 0,35 0 1,-36 0 7,1 0-12,0 0 5,0 0 15,-1 0 7,1-35 1,0 35-23,0-35 3,-1 35 5,-34-34-10,35 34 40,-35-35-33,0 0-7,0 0 8,0 1 2,0-36-2,-35 70-7,35-69 0,-69 34 0,69 0 0,-35 35-1,0-35 0,35 0 2,-34 35 5,34-34 2,-35-1 8,0 35 7,35-35-24,-35 35 3,1 0 27,-1 0 1,0 0-31,0 0 2,35-35 0,-34 35-2,-1 0 14,0 0 42,0 0-48</inkml:trace>
    </iact:actionData>
  </iact:action>
  <iact:action type="add" startTime="324870">
    <iact:property name="dataType"/>
    <iact:actionData xml:id="d88">
      <inkml:trace xmlns:inkml="http://www.w3.org/2003/InkML" xml:id="stk88" contextRef="#ctx0" brushRef="#br0">3266 16687 0,'0'-70'78,"-69"0"-73,69 1 3,-35 34-1,-35-34 2,36-36-2,-1 105 2,35-69-3,-35 34 2,0 0 0,35-34 1,0 34-2,0 0 2,0 0-2,0 1-2,0-1 4,0 0-1,0 0 1,0 1-1,0-1 13,0 0 4,0 0-10,35 1-7,0 34-2,0-35 4,34-35-3,1 36 1,-1-1 1,1-35-4,-1 70 5,-34-34-6,34-1 5,1 35 0,-1 0-2,-34-35 1,69 35-1,-69-35 3,69 35-2,1 0-3,-1 0 2,35-35 3,34 35-2,71-34-1,-36 34 1,70-35 0,-174 35-2,105 0 4,-1 0-3,-69 0 0,-69 0 2,34 0-1,0 0 0,-34 0-3,-1 0 4,1 0-1,-1 35 0,1-1 0,-1-34-2,1 0 4,-35 0-5,34 35 4,1 0-2,-36-35 2,1 35-2,-35 0 9,35-1-9,-35 1 0,35 0 2,-35 69-1,0-69-1,0 34 0,34-34 3,-34 0-5,35 0 3,-35-1 1,0 1 7,0 0-9,0 0 2,0-1-1,-35 1-3,35 0 4,-34 35-1,-1-36 0,0 36 0,0-70 0,35 35-3,-69 34 4,-1-34-2,1 0 2,34-35-1,-104 69-1,70-34 1,-70-35-2,69 0 3,-34 35-2,0-35 2,34 34 0,-34-34-3,0 35 1,-1-35 2,-34 0-2,-69 35 1,69-35-1,-70 35 1,140 0 3,-105-35-3,0 0-3,1 0 0,34 0 5,35 0-3,34 0 1,35 0-1,-69 0 3,35 0-4,-1 0 2,1 0-2,-36 0 5,36 0-5,-1 0 3,36 0-1,-1 0-2,0 0 9,0 0-6,1 0 7,-36 0-9,35 0 2,1 0 6,-1-35-10,0 35 36,35-35-35,-35 35 1,35-35 2,-34 35 8,34-35-3,-35 35-8,35-34 12,-35 34-11,35-35 15,0 0-5,-35 0 6,35 1-6,0-1 20,0 70 40</inkml:trace>
    </iact:actionData>
  </iact:action>
  <iact:action type="add" startTime="332753">
    <iact:property name="dataType"/>
    <iact:actionData xml:id="d89">
      <inkml:trace xmlns:inkml="http://www.w3.org/2003/InkML" xml:id="stk89" contextRef="#ctx0" brushRef="#br0">12161 8482 0,'0'0'3,"-69"0"0,-1 35 4,-34-35 3,69 35-2,-69 0-2,35 0 1,-1 34 0,-34-34 3,69 34-1,-34-34-2,34 35 3,0-1-6,35 1 3,0-1 1,0-34 0,0 35 0,0 34 1,35-35-1,0 1-3,69-1 3,-35 1 1,36-1 0,-1-34-2,70 0 0,-70 0 1,-69-35-1,34 0 0,1 0 0,-36 0 2,1 0 0,0 0-1,-35-70-1,69 1 1,-69-36-1,35-34 2,0 35-2,0 0 0,-1-70 2,1 70-2,-35-35 0,0-35 1,0 69-1,-35 36 1,1 34 0</inkml:trace>
    </iact:actionData>
  </iact:action>
  <iact:action type="add" startTime="335013">
    <iact:property name="dataType"/>
    <iact:actionData xml:id="d90">
      <inkml:trace xmlns:inkml="http://www.w3.org/2003/InkML" xml:id="stk90" contextRef="#ctx0" brushRef="#br0">8165 15713 0,'70'0'112,"-35"0"-105,34 35 0,70-35-2,0 35 3,0-1-1,0-34 2,-35 35-3,-34-35 2,34 0 3,-34 0-4,-1 0 1,-34 0-3,34 0 4</inkml:trace>
    </iact:actionData>
  </iact:action>
  <iact:action type="add" startTime="337516">
    <iact:property name="dataType"/>
    <iact:actionData xml:id="d91">
      <inkml:trace xmlns:inkml="http://www.w3.org/2003/InkML" xml:id="stk91" contextRef="#ctx0" brushRef="#br0">11536 15296 0,'0'0'2,"-35"0"4,0 0 1,-34 0-1,-1 0 2,70 35 1,-34 0-2,-1-1 2,35 1-1,-35 35-1,35 34-1,0-35 9,-35 1-6,35-1-2,0 1 2,0-1-1,35-34-3,0 35 4,34-1-1,-34-34 1,0 35 1,69-70-4,-34 34 0,34 1 2,-35-35-2,1 0 4,-1 0-3,36 0 2,-1 0-1,0 0-2,-34-35 1,34 1 2,0-1-2,-69 35 1,0-35 2,34 0-5,-34 1 4,0-1-4,-1 0 6,-34-35-5,0 36 10,0-36-7,0 35-2,0 1 0,0-36 1,0 1-1,-69 34 2,69-35 3,-70 1-5,1 34 3,-1 35-2,1-35 2,34 35-4,0 0 3,-34 0-2,-1 0 1,36 0 1,-1 0-3,-35 0 2,36 0 0,-1 0 0,-35 35 0,36-35 0,-1 0-2,0 35 2</inkml:trace>
    </iact:actionData>
  </iact:action>
  <iact:action type="add" startTime="340943">
    <iact:property name="dataType"/>
    <iact:actionData xml:id="d92">
      <inkml:trace xmlns:inkml="http://www.w3.org/2003/InkML" xml:id="stk92" contextRef="#ctx0" brushRef="#br0">22481 4728 0,'35'0'149,"34"0"-144,36 0 5,-1 0-5,-35 0 3,-34 0 0,0 0 0,34 0-1,1 0 2,-35 0 8,34-35-12,-34 35 1,0 0 4,34 0-3,-34 0 2,0 0-2,-1 0 9,1 0-3,0 0 13,0 0-19,-1 0 8,1 0 0,0 0 9,0 0-9,-1 0-8,1 0 9,0 0 0,0 0 6,-1 35-6,1-35 15,0 0-1,34 0 134,-34 0-148,0 0-10,0 0 1,-1 0 18,1 0 282</inkml:trace>
    </iact:actionData>
  </iact:action>
  <iact:action type="add" startTime="343476">
    <iact:property name="dataType"/>
    <iact:actionData xml:id="d93">
      <inkml:trace xmlns:inkml="http://www.w3.org/2003/InkML" xml:id="stk93" contextRef="#ctx0" brushRef="#br0">2536 9734 0,'35'0'76,"35"0"-65,34 0-4,35 0 0,-35 0-1,105 0 3,-70 0-4,104 0 4,-104 0-1,35 0 0,-70 0 0,35 0 0,0 0-1,-35 0 2,-69 0-3,-35 35 1,34-35 10,1 0-10,0 0 15,0 0-6,-1 0 0,1 0 0,35 0-9,-36 0 0,36 0 1,-35 0 1,34 0-2,1 0 1,-36 0 1,1 0-4,0 0 5,0 0 3,-1 0 3,36-35 7,-35 35-7,-1 0 8</inkml:trace>
    </iact:actionData>
  </iact:action>
  <iact:action type="add" startTime="344805">
    <iact:property name="dataType"/>
    <iact:actionData xml:id="d94">
      <inkml:trace xmlns:inkml="http://www.w3.org/2003/InkML" xml:id="stk94" contextRef="#ctx0" brushRef="#br0">1425 9317 0,'0'-35'30,"0"0"-25,0 1 3,34-71 2,-34 70-3,35-34 1,69 34-1,-34-34 1,34-1 0,-35 35-2,36 1 3,-36 34 0,1 0-4,-1 0 4,1 0 0,-1 0-2,1 0 2,-36 0-3,1 0 8,-35 34-6,35-34 17,-35 35-17,35 0-1,-35 34 0,0-34 1,34 35-1,-34-1 1,0 1 1,0-1-2,0 1 2,0-35-2,-69 69 0,-1-69-1,36 34 5,-71 35-5,36-69 2,-1 0-1,-34 34 2,35-69-3,-36 0 3,-68 0-1,69 0-1,34 0 2,1 0-1,34-34-1,-35-1 7,70 0-6,-34-69 0,-1 69 1,35-34-3,0-1 4,0 35-4,-35 1 1,35-1 1,0 0 1,0 0 0,0 1-2,0-1 7,0 0 1,0 0-7,70 0-1,-36 35 2,36 0 0,69-34-2</inkml:trace>
    </iact:actionData>
  </iact:action>
  <iact:action type="add" startTime="346734">
    <iact:property name="dataType"/>
    <iact:actionData xml:id="d95">
      <inkml:trace xmlns:inkml="http://www.w3.org/2003/InkML" xml:id="stk95" contextRef="#ctx0" brushRef="#br0">13899 16304 0,'0'-35'19,"0"1"-1,0-1-9,0-35-1,0 36-3,0-36 3,-35-34 1,35 34-2,-35 1 1,35 34 1,0 0-2,0-34-1,0-1 1,0 35 3,104-69-2,-69 104-2,139-104 3,34 34-2,1 1 1,34 34 1,-69 35-3,-70 0 3,0 0-2,-104 35 3,35-1-3,35 1-3,-70 0 6,34 0-3,1 0 10,-35 34-10,0 35 1,0-69 0,-35 69-2,1-34 1,-71 69 1,71-104 1,-71 34-1,1 70 0,-35-34 0,70-36-3,-1-34 6,1-35-5,-36 0 2,1 0-1,35 0 2,-1 0 4,1-104-5,69 34 1,-70-34-1,35 34 0,1-34 0,34 34-1,0 1 1,0 34-1,0 0 1,0 1 9,34 34-9,1 0-2</inkml:trace>
    </iact:actionData>
  </iact:action>
  <iact:action type="add" startTime="347536">
    <iact:property name="dataType"/>
    <iact:actionData xml:id="d96">
      <inkml:trace xmlns:inkml="http://www.w3.org/2003/InkML" xml:id="stk96" contextRef="#ctx0" brushRef="#br0">17165 15852 0,'0'0'4,"-35"-104"3,35 69-2,0 0 1,0-34 0,0-1 12,35 1-10,0 69-1,34-35 0,-34 0 3,0 1-4,-1 34 2,1 0-1,0 0 2,69 0-1,-69 0 7,0 34-10,-1-34 5,36 105-3,-35-36 2,-1-34-2,1 34 2,-35 1-2,35-35 0,-35 34 0,0 1 1,0 34 1,-70 0-2,36-34 2,-36-1-2,1 36 1,-70-36 0,34 35-1,-68-34-1,34-70 4,34 0-2,71 0 0,-71 0-3,36 0 3,-35-35 1,34-69-1,35 69 0,35-69-1,-69 0 0,34-1 0,35 36 2,0-1-2,0-34 2,35 34-1,34-69 0,36 70-1,-36-1 0,35 1 0</inkml:trace>
    </iact:actionData>
  </iact:action>
  <iact:action type="add" startTime="348317">
    <iact:property name="dataType"/>
    <iact:actionData xml:id="d97">
      <inkml:trace xmlns:inkml="http://www.w3.org/2003/InkML" xml:id="stk97" contextRef="#ctx0" brushRef="#br0">19250 15644 0,'0'0'4,"0"-70"-1,34 35 2,1 1 3,0-36 1,0 70-3,-1-35 3,36-34 0,-35 69-2,-1-35-1,1 35 2,0 0 0,-35-35 0,35 35 16,69 70-16,-104-35-1,104 34 0,-69-34 1,34 34-1,-34 1 1,35-1 2,-70 1-4,34-1 0,-34-34 3,35 0 0,-35 0-2,0-1 1,0 1 0,0 35-1,0-35 8,-35 69-6,1-35-2,-71 1 1,71-1 2,-1 1-2,0-35-5,-34-1 6,34 1 15,0 0-8,0-35-10,-34 0 2,34 0-1,-34-70 3,34 36-3,-35-36 1,1 1 1,69-1-3,-70-34 2,36 69 0,34 0-2,-35 35 4,35-34-3,-35-1 10,0 35-4,35-35-5,0 0 8,0 0-8,0 1-2,0-1 3,0 0 7,0-34-8,35 34 0,0 0 0,0 0 0,-35 1-2,69 34 2,-69-35 0,35 35-2,-35-35 2,35 35 2,-1-35 10,1 35-11,0 0 25,0 0-13</inkml:trace>
    </iact:actionData>
  </iact:action>
  <iact:action type="add" startTime="351256">
    <iact:property name="dataType"/>
    <iact:actionData xml:id="d98">
      <inkml:trace xmlns:inkml="http://www.w3.org/2003/InkML" xml:id="stk98" contextRef="#ctx0" brushRef="#br0">12022 8448 0,'-34'0'79,"-36"34"-73,70 1 3,-69-35-5,34 0 6,0 35-2,-34 0 0,-1 0 1,35-1-3,-69 1 1,69 0 1,1 34-1,-36 1 2,35-35-3,1 34 4,-1 1-3,35-36 3,0 1-6,0 35 5,0-1 7,0 1-8,0-1-2,0-34 4,35 0-3,-1 69 0,36-69 0,-35 0 2,-1-35-2,1 34 4,0-34-5,0 0-1,34 0 4,1 0-1,34 0 0,-35 0-2,36-69 4,34-1-2,0 1 0,-70-1-3,35 1 4,-34-1 0,-35 36 0,-1-36-4,1-34 2,0-1 3,-35 71-4,0-36 0,0 1 2,0-1 2,0 35 5,-35 35-8,0-34 8,1 34-6,34-35-2,-70 0 0,35 35 3,1-35-3,-1 35 7</inkml:trace>
    </iact:actionData>
  </iact:action>
  <iact:action type="add" startTime="352151">
    <iact:property name="dataType"/>
    <iact:actionData xml:id="d99">
      <inkml:trace xmlns:inkml="http://www.w3.org/2003/InkML" xml:id="stk99" contextRef="#ctx0" brushRef="#br0">14142 8378 0,'-35'0'29,"0"35"-21,1 34 1,-1-34 0,0 139 1,35-104-5,-35-1 5,35 35-5,0-34 1,0-1 3,0 1-1,0 0 0,35-1 0,35 1 0,-1-1 2,-34-34-6,34 34 5,36-69-2,-1 35 1,-35 0 0,70-35 1,0 0-4,0 0 4,35-35-2,-70 0 2,-34 1 0,-1-1-2,-34 0 3,35-34-7,-36 34 5,1 0-1,-35-34 3,0 34-2,35 0-1,-35-69 2,0 69-2,0-35-1,-35-69 3,0 0-1,-34 105 0,-1-71 1,-34 1-1,69 34 0,-34 70-4,69-34 5,-35 34-1,0-35-1,1 35 1,-36 0-1,1 0 3,-36 0-4,-34 0 2,35 69-2,35-69 5,34 35-3,35 0-2,-35-35 2,0 0-2,35 35 3,0-1 15,0 1-16,0 0 6,35-35 2,35 35-9</inkml:trace>
    </iact:actionData>
  </iact:action>
  <iact:action type="add" startTime="353047">
    <iact:property name="dataType"/>
    <iact:actionData xml:id="d100">
      <inkml:trace xmlns:inkml="http://www.w3.org/2003/InkML" xml:id="stk100" contextRef="#ctx0" brushRef="#br0">16887 8448 0,'-70'0'8,"36"0"6,-1 34-6,0 1-1,35 35 2,-35-1 1,1 1-4,34 34 2,-35-34-3,0 69 5,35-70-1,0 1-2,0-35 0,0-1 1,0 1-1,0 0 8,35 0-6,0-1-1,-1 1 0,36-35 0,-35 35 1,69-35-5,-69 0 4,69 0 1,35 0-1,35-70-1,69 1 1,-174 34 2,1 0-4,-1 1 2,-69-1 7,35 0 0,-35 0 7,0-34-15,0 34 1,0 0 1,0-34-2,0 34 3,-35 35-5,1-70 4,-36-34-2,-34 35 2,34-1-3,-69-34 2,0 34 3,-34 1-6,68 34 1,1 35 3,69 0 0,-34 0-2,34 0 10,0 0-4,1 0-5,34 35 17,0-1-4,-35-34-13,35 35 0,0 0 1,0 34 6,0-34 0</inkml:trace>
    </iact:actionData>
  </iact:action>
  <iact:action type="add" startTime="354207">
    <iact:property name="dataType"/>
    <iact:actionData xml:id="d101">
      <inkml:trace xmlns:inkml="http://www.w3.org/2003/InkML" xml:id="stk101" contextRef="#ctx0" brushRef="#br0">19597 8343 0,'0'0'3,"-35"35"7,1 0-3,-36-35-3,70 69 1,-69-69 2,69 70 2,-35-70-2,0 35 2,35 34-5,0-34 5,0 0-1,0 69 0,0 0 1,0-34-3,0-35 3,35 34-3,34 36 2,-34-1 0,35-35 2,34 1-3,-104-35 1,139-1 1,0-34-5,0 0 4,-70 0 0,140 0 0,-140 0 1,1-34-1,-1-1 0,36-69-2,-71 69 3,1 0-2,-35-34 0,0 34 1,0-35-1,0-34 3,0-35-2,-35-35-4,-34 70 4,-1-35 2,36 69-3,-1 35 2,35 1-2,-35 34 2,35-35-3,-35 35 24,1 0 10,-71 0-33,36 0 1,-1 35 0,1-35-1</inkml:trace>
    </iact:actionData>
  </iact:action>
  <iact:action type="add" startTime="355758">
    <iact:property name="dataType"/>
    <iact:actionData xml:id="d102">
      <inkml:trace xmlns:inkml="http://www.w3.org/2003/InkML" xml:id="stk102" contextRef="#ctx0" brushRef="#br0">12370 15505 0,'-35'0'61,"-69"0"-56,0 0 5,-1 0-2,36 0 1,-35 0-2,-1 0-2,36 0 4,34 0-1,-34 34-1,69 1 1,-35-35-1,35 35 3,0 34 3,0 1-6,0-35 3,0 34-2,0-34-2,0 0 4,0-1-2,0 1-2,0 35 2,0-35-1,0-1 10,0 1-9,35 0 0,-1 0 4,1-35-3,69 34-1,1-34-1,68 0 1,36-34 1,-1-36-3,1 35 6,-35-34-6,34-36 1,-139 105 1,-34 0-2,-35-34 2,0-36 22,0 1-22,0-1 1,-35 35-1,1-34-3,-1-1 3,-35 1 3,36-1-3,-70 36-2,69-1 2,-35 35 1,36 0-1,34-35-2,-35 35 1,0 0 17,0 0-10</inkml:trace>
    </iact:actionData>
  </iact:action>
  <iact:action type="add" startTime="356598">
    <iact:property name="dataType"/>
    <iact:actionData xml:id="d103">
      <inkml:trace xmlns:inkml="http://www.w3.org/2003/InkML" xml:id="stk103" contextRef="#ctx0" brushRef="#br0">14281 15505 0,'-35'34'39,"0"1"-32,1 35 1,-1-36 0,0 1-1,0 0 0,35 0 2,-34 34-1,34-34-2,-35 0 3,35 34-2,0 1 0,0-1 2,35 1-1,-1-1-2,-34 1 3,35-70-2,-35 35 1,70-1-1,-1-34 3,1 0-2,34 0 0,0 0-2,-34-34 2,103-36 0,-68 35-1,34-69 0,-70 69 3,-69 1-3,70-1 0,-70 0-1,0 0 50,0-34-41,0-1-7,-35 35 0,-35-69 0,36 35 0,-71-1 0,105 35-1,-104-138 2,35 103-3,34 35 2,0 35 7,0 0 33,1 0-36,-1 0 5,0 0-9,-34 35 0,34 0 0,0 0-2,0-1 10,35 1 7</inkml:trace>
    </iact:actionData>
  </iact:action>
  <iact:action type="add" startTime="357494">
    <iact:property name="dataType"/>
    <iact:actionData xml:id="d104">
      <inkml:trace xmlns:inkml="http://www.w3.org/2003/InkML" xml:id="stk104" contextRef="#ctx0" brushRef="#br0">16922 15574 0,'0'-35'17,"-35"35"-11,0 0 17,0 0-16,-69 35 3,69 35-4,-34-36 0,-35 36 3,69-35-2,0-1 2,0 1-2,35 0 0,0 34 3,0-34-3,0 0 0,0 35 2,0-1-3,0-34 3,0 0-3,70 34 3,-70-34-2,104 34 0,0 1 9,1-35-7,-36-35-1,35 0 0,-69 34-3,0-34 2,34 0 2,-34 0-1,0 0 0,0 0-1,34-69 10,-69 34-11,35 0 4,34-34-5,-69-70 5,0 69-3,0-34 1,0 0 0,0-1-1,0 1 1,0 35 0,-34 34-1,-1-35 1,0-34 1,0 69-1,1-34-1,-1-1-1,0 70 2,35-69 1,-35 69 6,1 0 16,-1 0-7,0 0-6,35 34-6,0 1 8,0 35-8,0-35 1</inkml:trace>
    </iact:actionData>
  </iact:action>
  <iact:action type="add" startTime="358403">
    <iact:property name="dataType"/>
    <iact:actionData xml:id="d105">
      <inkml:trace xmlns:inkml="http://www.w3.org/2003/InkML" xml:id="stk105" contextRef="#ctx0" brushRef="#br0">19528 15470 0,'-35'0'25,"-35"0"-7,36 35-14,-1-1 4,0 71 1,35-71-2,-35 1 1,1 35 1,34-1-2,0 35 1,0-34-2,0 0 0,0-1 4,0-34-2,69 34 0,-69-34-1,70 35 0,-36-36 0,1 1 2,0 0 0,0 0 0,-1-35-4,-34 34 4,70-34-3,-35 0 3,-1 0-1,36 0-2,34 0 1,-69 0 3,69-34-3,0-71 3,-34 71-4,-35-36 1,-35 35 2,0-34-3,0 34 4,0 0-3,0 1 0,0-1-2,0-35 5,0 1-2,0 34-1,0-35 1,0-34 2,0 69-4,0-34 0,-35-1 2,0 36 1,35-36-1,-35 70-1,35-35 2,-34 35 4,34-34-5,-35 34 32,0 0-25,0 0-8,1 0 1,-1 0 17,0 0-4,0 0-12,1 34 5</inkml:trace>
    </iact:actionData>
  </iact:action>
  <iact:action type="add" startTime="363385">
    <iact:property name="dataType"/>
    <iact:actionData xml:id="d106">
      <inkml:trace xmlns:inkml="http://www.w3.org/2003/InkML" xml:id="stk106" contextRef="#ctx0" brushRef="#br0">8270 17347 0,'34'0'53,"71"0"-45,34 0 0,-35-35-2,70 35 3,-70 0-4,70-35 5,-70 35-3,0 0 3,-34 0-3,-1 0-2,-34 0 4,0 0-1,-1 0 79,-34 35-50</inkml:trace>
    </iact:actionData>
  </iact:action>
  <iact:action type="add" startTime="365090">
    <iact:property name="dataType"/>
    <iact:actionData xml:id="d107">
      <inkml:trace xmlns:inkml="http://www.w3.org/2003/InkML" xml:id="stk107" contextRef="#ctx0" brushRef="#br0">22516 6431 0,'0'0'5,"-35"0"6,0 0-4,1 0-1,34 35 91,0 0-94,69-35 5,1 35 0,34 0 0,70-1 0,34-34 0,105 0 1,-70 0-5,-139 0 6,140 0-3,-71 0 2,1-34-2,-105-1 0,1 35 2,-1 0-3,-34-35 9,0 0-5,34 0 4,-34 1 2,-35-1-8,35-35 7,-35 36 1,0-1 1,0 0-3,0 0-7,0 1 1,0-1-1,0-35 1,-35 36-1,0-1 2,-34 0-3,34 35 2,0-35 3,-34 35-4,34 0 0,-34 0 1,34 0-2,-35 0 3,1 0-2,-35 0 0,34 0 2,1 0-1,34 0-2,-34 0 2,-1 0 0,-34 0 1,69 0-2,-34 0 9,34 0-2,0 0-6,0 0-1,1-34 1,-36 34 1,35 0-1,-34 0-2,-1 0 2,-34 0 1,69 0-1,1 0 0,-1 0-1,0 0 9,0 0 6,1 0-14,-1 0 1,0 0 7,0 0-2,1 0 25,-36 69-8,35-34-15,-34-35-8,69 35-3,-70-1 2,36-34 10,-1 35-2,0-35 8,0 35 9,1-35-15,34 35 5,-35-35-15,35 34 24,-35 1 1,35 0-3,0 0 3,0-1-26,0 1 10,0 0-7,35 0-1,0-1 0,-35 1 0,34 0 5,1 0 35,35-35-26,-1 35-7,-34-35-6,34 0 6,-34 0-1,0 0-5,0 0 0,-1 0 6,-34 34 187</inkml:trace>
    </iact:actionData>
  </iact:action>
  <iact:action type="add" startTime="367268">
    <iact:property name="dataType"/>
    <iact:actionData xml:id="d108">
      <inkml:trace xmlns:inkml="http://www.w3.org/2003/InkML" xml:id="stk108" contextRef="#ctx0" brushRef="#br0">22551 5771 0,'0'0'5,"-35"0"12,0 0 11,0 0-3,1 0-16,-1 0-3,0 35 1,0 34 1,1-69 0,34 35 1,-35 0-3,35 34 4,0-34-3,0 35-1,0-36 1,0 1 2,0 35 0,0-1-1,0-34-2,0 0 2,0-1 8,0 1 7,0 0-1,35 0-5,34-35-3,35 0-6,1-35 8,-36 35-9,-34-35 0,34 35 3,-34 0 6,-35-35 58,0 1-65,0-1-2,35 0 3,-35 0-3,0 1 0,0-1 0,0-35 2,0 36-3,0-1 2,0-35 2,0 1-2,-35 34-1,0 0-2,35 1 5,0-1 13,-34 35-16,34-35 16,-35 35 10</inkml:trace>
    </iact:actionData>
  </iact:action>
  <iact:action type="add" startTime="368849">
    <iact:property name="dataType"/>
    <iact:actionData xml:id="d109">
      <inkml:trace xmlns:inkml="http://www.w3.org/2003/InkML" xml:id="stk109" contextRef="#ctx0" brushRef="#br0">12161 8865 0,'0'0'3,"-69"0"1,-1 0 2,1 0 12,34 0-11,-34 0-1,-1 0 2,35 0 0,-34 0 1,34 0-1,0 35 60,35 34-60,-34-34-1,34 0 0,0 34 2,0-34-2,0 35 2,0-1-1,0-34-1,34 34 0,1-34 1,0 35 1,34-36 0,-34 1-3,35-35 2,-1 35-1,35-35 2,1 0-2,-1 0 0,35 0 2,-35-35 0,35-34-3,-69-1 1,-1 1-1,1 34 4,-36 0 0,1 0-3,-35 1-2,0-1 12,0-35-9,0 1-2,0-36 4,0 1-3,0 0 0,-69 34 3,-1 1-7,35 69 7,-34-35 0,-105 0-5,105 35 4,-36 0-1,36 0-1,34 0 1,0 0-1,1 0 25</inkml:trace>
    </iact:actionData>
  </iact:action>
  <iact:action type="add" startTime="369727">
    <iact:property name="dataType"/>
    <iact:actionData xml:id="d110">
      <inkml:trace xmlns:inkml="http://www.w3.org/2003/InkML" xml:id="stk110" contextRef="#ctx0" brushRef="#br0">14455 8552 0,'-35'35'24,"0"-35"-15,35 35 0,-69 34-4,69-34 4,-35 34-1,0 36-1,35-71 1,0 1-2,0 0 0,0 0 4,0-1 4,0 1 4,0 0-11,70-35 0,-36 35 0,105-35 1,-34 0 0,68 0 0,36-35 0,-140 0 1,105-34 0,0-1-5,-139 1 3,-1 69 3,-34-35-2,0 0 8,0 0-9,0 1-1,0-36 3,-104-34-2,35 34 0,34 35 3,-35 1-1,1-1-1,34 35-1,0 0 30</inkml:trace>
    </iact:actionData>
  </iact:action>
  <iact:action type="add" startTime="370338">
    <iact:property name="dataType"/>
    <iact:actionData xml:id="d111">
      <inkml:trace xmlns:inkml="http://www.w3.org/2003/InkML" xml:id="stk111" contextRef="#ctx0" brushRef="#br0">16366 8587 0,'-35'0'16,"0"0"2,35 35 2,0 34-10,0 35-6,0-34 5,0-35 0,0 34-4,0 1 3,0-1 0,35-69 0,-35 70 1,69-35-2,-69-1 1,70-34 0,-1 0 0,36 0-3,-71 0 4,71 0-1,-36 0-1,35-69 3,-34 34-4,-1 0 1,-69 0 1,35 35 1,-35-34-2,0-1 9,0 0-9,35-34 0,-35-1 1,0 35 0,0-34 0,0-35 1,0 69-1,0 0-2,0 0 10,0 0-8,-35 35 8,0 0-1,1 0-8,-1 0 0</inkml:trace>
    </iact:actionData>
  </iact:action>
  <iact:action type="add" startTime="371766">
    <iact:property name="dataType"/>
    <iact:actionData xml:id="d112">
      <inkml:trace xmlns:inkml="http://www.w3.org/2003/InkML" xml:id="stk112" contextRef="#ctx0" brushRef="#br0">12057 16687 0,'0'0'1,"-69"0"5,34 0 3,0 0-2,-34 34 0,-36 1-1,71-35 12,-1 0-11,35 35 1,0 0 6,-35-35-6,0 34-1,1-34 2,-1 70 0,35-35 6,-35 34 0,35-34-8,0 34 2,0-34-1,0 69-1,0-34 1,0 0 1,0-36-5,0 36 4,0-35 9,0-1-1,35 1 1,0 0-12,34-35 3,35 0 0,1 35 0,-36-1-1,35-34 7,-34 0-5,-35 0-1,-1 0-1,36 0 2,-35 0-2,34 0 2,1-34-3,-36 34 2,36-70 0,-35 35 9,-1 1-9,1-1 6,-35 0-7,35 35 1,-35-69 0,0 34-1,35 0 3,-1-35-2,-34 36-3,35-1 3,-35 0 1,0 0-3,0 1 20,0-1-13,0 0 3,0 0-8,0 1 9,0-1-9,0-35 6,-35 70-7,1-69 1,-1 34 0,-35 0 2,36-34-3,-36 34 0,35 35-2,-34-35 5,-1 0-2,36 35 0,-1 0 7,0 0 0</inkml:trace>
    </iact:actionData>
  </iact:action>
  <iact:action type="add" startTime="374206">
    <iact:property name="dataType"/>
    <iact:actionData xml:id="d113">
      <inkml:trace xmlns:inkml="http://www.w3.org/2003/InkML" xml:id="stk113" contextRef="#ctx0" brushRef="#br0">1425 10290 0,'34'0'46,"36"35"-38,69 0 0,-35-35-4,70 34 5,-1 1 0,71 0-1,-105-35 0,-70 0-1,105 0 2,-105 0-4,-34 35 3,0-35 0,69 0 1,0 0-3,1-35 2,-36 35 2,35 0-4,-34-35 1,34 0 1,-34 35 0,34-34 1,-35 34-1,-34 0-1,35 0 0,-36 0-1,36 0 3,-1 0-1,1 0 0,-1 0 0,-34 0-1,0 0 3,34 34-5,-34-34 2,69 0 1,-69 35 2,34 0-3,-34-35 2,35 0-3,-36 0 2,1 0-1,0 0 2,34 0-1,1 0-1,-1 0 7,-34-35-6,35 35 0,-1-35 1,-34 1-2,0-1 1,-35 0-1,34 0 3,-34 1 4,0-1-7,0 0 2,0-34-1,0 34-1,0 0 0,-34-34-1,-1 34 4,-35-35-3,36 1 9,-36 69-9,70-35 3,-69 35-5,34-35 3,0 0-1,-69 35 3,69 0-3,-34 0 9,34 0-2,0 0-5,0 0-2,-69 35 2,-35 0 0,35 34-1,0 1-4,-35-35 4,35 0 2,34-1-4,35 1 3,-34-35-3,-1 0 3,36 0-2,-36 0 1,1 0-2,-36 0 4,-68 70-2,103-70 0,-69 0 0,-69 34-4,69-34 6,0 0-2,34 0 0,1 35-2,-35-35 2,70 0 2,34 0-4,-69 0 1,34 35 0,1-35 3,-1 35-3,35-35 2,-34 34-2,34-34 1,1 0-1,-1 0 8,0 35-7,-34-35 8,34 35-11,0-35 4,0 0 0,1 35-2,-1-35 9,35 34 142,0 1-122,35-35-12,-1 35 5,-34 0-13,35-35 1,-35 35-10,70-35-1,-70 34 1,34-34 1,1 35 16,-35 0-10,35-35-5,0 0-2,-1 0 8,-34 35 2,35-35-11,0 0 17,-1 0 148</inkml:trace>
    </iact:actionData>
  </iact:action>
  <iact:action type="add" startTime="376606">
    <iact:property name="dataType"/>
    <iact:actionData xml:id="d114">
      <inkml:trace xmlns:inkml="http://www.w3.org/2003/InkML" xml:id="stk114" contextRef="#ctx0" brushRef="#br0">14246 17660 0,'-35'-35'38,"35"-34"-23,-34 34-7,34-35 0,-35 1 2,0 34-6,35-35 6,-35 1-3,35-1-1,0 1 3,0 34-1,0 0 1,0-34-3,0 34 2,0 0 0,0 1-1,70-36 8,-70 35-7,69 1-1,-34-1 1,35 0 0,-1 0 0,1 35 1,-1-35-1,-34 35-1,34 0 1,1 0-2,-1 0 3,1 0-1,-1 35-1,1 0 1,34 0 2,-34 0-5,-36-1 1,71 1 4,-71 35-3,1-70 2,35 34-2,-70 1 2,0 0 11,0 0-12,34-1 2,-34 71-3,0-71 1,0 36-3,0-35 4,-104 69-1,69 0 1,-69-69-2,35 104 3,-1-104-2,-34 0-4,0 34 4,34-69-1,35 0 2,-34 0 0,34 0-3,0 0 9,1 0-7,34-35 1,-35 1-2,0-1 2,35-35-2,-35 70 2,35-34-3,0-36 0,-34 70 3,34-35 7</inkml:trace>
    </iact:actionData>
  </iact:action>
  <iact:action type="add" startTime="377516">
    <iact:property name="dataType"/>
    <iact:actionData xml:id="d115">
      <inkml:trace xmlns:inkml="http://www.w3.org/2003/InkML" xml:id="stk115" contextRef="#ctx0" brushRef="#br0">17026 17729 0,'-35'0'10,"0"0"-3,-34-34 7,34 34-4,-34-70-4,34 1 1,-69-70 0,34-1 1,35 71 0,1-1 1,34 1-2,0 34-1,0 0 2,0 1 1,34-36 6,36 70-7,34-69-1,0-1 3,35 70-5,35-35 4,-70 1-3,-34 34 4,-1 0-2,1 0 0,-1 0-1,-34 69 0,35-34 0,-1 34 2,-69-34-1,70 0 0,-70 0-1,34-1-1,-34 36 2,0-1 0,0 36 8,0-36-7,0-34-2,0 69 0,-69-69 0,69 0 1,-70 0 1,36-1-3,-1 1 3,-104 35-1,104-70 1,-69 0-5,0 34 6,34-34-2,1 0 0,-1 0-1,35 0 9,1-34-10,34-36 2</inkml:trace>
    </iact:actionData>
  </iact:action>
  <iact:action type="add" startTime="378321">
    <iact:property name="dataType"/>
    <iact:actionData xml:id="d116">
      <inkml:trace xmlns:inkml="http://www.w3.org/2003/InkML" xml:id="stk116" contextRef="#ctx0" brushRef="#br0">19597 18112 0,'-35'0'12,"1"-70"6,-1 1-13,0-36 3,0-34 0,1 35 2,-1 0-4,0 0 0,35 34 3,0 0 0,0 1-1,0-1-1,0 36 0,0-1 0,35-35 2,34 36-2,1-36 2,-1 70-1,-34-69-1,35 69 1,-1 0-3,-69-35 5,35 35-2,34 0 8,-34 0-9,0 0 1,0 0-1,-1 0 2,1 0-2,0 0 1,34 0 15,-34 35-16,0-35 1,0 34 7,-35 1-7,34 0-1,-34 0 3,0-1-3,35 1-2,-35 0 5,35 34-2,-35 1 0,0-35 0,0 34 0,0 1-2,0 34 2,0-34 0,-35 34 0,0-35-2,-34-34 6,69 35-7,-35-36 3,0 1-1,35 0 8,-34-35-7,-1 0 8,-35 35-8,1 0-1,34-35-1,-34 0 3,34 0-1,0 0 1,0 0-1,-34-35 4,34 0 4,-34 0-6,34-34-4,0 34 11,35 0-11,-35 0 10,35 1 0,0-1 5</inkml:trace>
    </iact:actionData>
  </iact:action>
  <iact:action type="add" startTime="394416">
    <iact:property name="dataType"/>
    <iact:actionData xml:id="d117">
      <inkml:trace xmlns:inkml="http://www.w3.org/2003/InkML" xml:id="stk117" contextRef="#ctx0" brushRef="#br0">14489 1287 0,'-34'0'8,"-36"0"16,70 34-20,-35 71 4,1 34 1,34 0 0,-35-70-1,35 140-1,-35 34 1,35-104-1,0 105 1,0-140-1,0 70 0,0 69 2,35-139-1,0 35 0,-1-34-2,1-36 2,35 1 1,-1-36-1,-69 1-1,70 0 3,-1-35-4,1 0 1,34-35 0,-69 0 1,173-138 1,-138 103-1,34-104 0,0 70-1,-104 0-1,35-35 2,-35 0 0,0 104 0,0-35-1,0-34 2,-70 0 0,-34-70-3,35 35 0,-36 0 4,1 0-3,0 0 2,0 0-2,34 69 1,1 1-2,34 69 2,-35-35 0,1 35 0,34 0 1,-34 0-1,34 0-1,0 0 8,0 35 3,1-35-13,34 69 2,-70-34 4,35 0-7,1 34 4,34-34 0,-35 35 9</inkml:trace>
    </iact:actionData>
  </iact:action>
  <iact:action type="add" startTime="395472">
    <iact:property name="dataType"/>
    <iact:actionData xml:id="d118">
      <inkml:trace xmlns:inkml="http://www.w3.org/2003/InkML" xml:id="stk118" contextRef="#ctx0" brushRef="#br0">17686 1878 0,'-35'34'18,"35"36"-13,-34-70 2,-1 104 3,35-34-3,-35-1 2,0 35-2,1 36-1,34-36 3,0-69-1,0 104 0,0-70-2,0-34 4,0 34-3,0-34 1,0 35-1,0-35 0,0 34 9,69-34 0,-34 0-8,0 34-2,-1-69 2,1 35 1,35-35-2,-36 35 1,1-35 0,69 0 0,-34 0 6,-35-35-5,69 35-2,-69-35 0,-1 0 2,36 1 0,-35-36-4,34 35 2,-69 1 3,35-36-3,0 0 2,-35-34-3,0 35 3,0-1-3,-70-69 2,35 70 0,-69-36-1,35-69 4,-70 70-4,0-35 1,69 104-2,1-69 1,-1 69 2,1 35-2,34 0 8,35-34-5,-35 34 19,0 0-21,1 34 0,-1 36 0,35-35 0,-70-1-1,70 1 0,-34 0 1,-1 34-1,0-34 3,0 0-3,35 0 0,-34-1-1</inkml:trace>
    </iact:actionData>
  </iact:action>
  <iact:action type="add" startTime="396707">
    <iact:property name="dataType"/>
    <iact:actionData xml:id="d119">
      <inkml:trace xmlns:inkml="http://www.w3.org/2003/InkML" xml:id="stk119" contextRef="#ctx0" brushRef="#br0">22342 1009 0,'-35'0'9,"1"34"7,-1 1-10,-35 0 4,36 34-3,-36 1 1,35-1-1,1 1 0,-1-35 2,0 34 0,0 1-2,1 34-2,-1 0 3,35-69-1,-35 69 4,35 35-4,-35-34 0,35-1 1,0 35 0,0 0-2,0-104 2,0 34 0,0 1-1,0 34 2,70-34 0,-70-36-4,69 36 4,1-35-2,-1 0 1,-34-1 1,35 1-2,34-35 2,-35 0-3,-34 0 1,104 0 1,-35-69 0,140-105 0,-175 174 1,35-139-2,1 69 1,-36-34 0,-34 0-1,0 34 0,-35-69 1,0-35-1,0-34 3,-35-36-2,0 105-1,0-69-1,35 138 2,-69-34 0,-35-35 0,69 34 0,-35 71-1,1-71 1,34 105-1,-34-69 1,-1 69-1,35-35 3,1 35-3,-1 0 2,0 0-5,0 0 13,1 35-9,-1-35 1,-35 35-3,1-1 4,-1 1 2,70 0-4,-69 0 1,34-35 15,35 34-2</inkml:trace>
    </iact:actionData>
  </iact:action>
  <iact:action type="add" startTime="401123">
    <iact:property name="dataType"/>
    <iact:actionData xml:id="d120">
      <inkml:trace xmlns:inkml="http://www.w3.org/2003/InkML" xml:id="stk120" contextRef="#ctx0" brushRef="#br0">14350 2051 0,'0'0'2,"35"-139"4,-35 70 2,0 34-2,70-34 2,-36-1 1,-34 35-1,35 0-1,-35 1 0,35 34 1,0 0 1,-35-35-3,34 35 2,1-35 2,0 35-3,34 0 0,1 0 1,-1 0 1,1 0-3,-1 0 1,1 35 1,-35 0-1,34 34 3,1-34-2,-36 35 0,1-1-3,69 1 2,-69-1 4,35 35-4,-36-34 0,-34-1 3,0 1-5,35 34 2,-35-34 1,0-1 0,0 1 0,0-1 0,-35-34 0,1 69 1,-1-69-5,-69 0 6,34 69-2,35-104-2,-34 70 4,-70-1-3,69-34 2,1 0-5,-1-35 4,1 35 1,-1-35-1,36 0 0,-1 0 0,-35 0 0,36 0-2,34-35 2,-70 0 0,35 0 0,-34 1 1,-1-36-3,36 0 4,-36 36-2,35-36-2,1 1 2,-1 34-1,35-35 1,0 1 0,0 34 9,0-34-13,0 34 6,0-35-2,0 35 0,35-34-1,-1-1 2,36 1-2,-35 34 0,34-69-1,-69 69 3,70-34 1,-70 34-4,34 0 3,1 0-2,-35 1 14,0-1 19,35 35-25</inkml:trace>
    </iact:actionData>
  </iact:action>
  <iact:action type="add" startTime="408474">
    <iact:property name="dataType"/>
    <iact:actionData xml:id="d121">
      <inkml:trace xmlns:inkml="http://www.w3.org/2003/InkML" xml:id="stk121" contextRef="#ctx0" brushRef="#br0">7054 10221 0,'0'0'3,"34"0"70,71 0-67,33 0 3,-68 0-2,69 0 2,104 0-4,-139 0 3,1 0 1,-1 0-1,0 34-1,-69-34 0,34 35 2,-34-35 6,-35 35-7,35-35 0,0 35 0,-1-35-2,1 0 2,35 34 16,-36-34-2,1 0-6,0 0 9,0 0 147,69 0-165,0 0 1,0 0-3,1 0 2,-36 0 2,1 0-1,-70-34 0,34 34-1</inkml:trace>
    </iact:actionData>
  </iact:action>
  <iact:action type="add" startTime="411354">
    <iact:property name="dataType"/>
    <iact:actionData xml:id="d122">
      <inkml:trace xmlns:inkml="http://www.w3.org/2003/InkML" xml:id="stk122" contextRef="#ctx0" brushRef="#br0">23941 8691 0,'0'35'15,"0"0"-10,0 34 3,0-34-1,0 0 2,0 34-3,0-34 2,0 0 2,-35 34-5,0 1 3,35-35 0,0-1-1,0 1 2,0 0-1,0 0 0,0-1 7,0 1-8,0 0 1,0 34 1,0-34-2,0 35 2,0-36-5,-35 1 5,35 0 0,0 0 6</inkml:trace>
    </iact:actionData>
  </iact:action>
  <iact:action type="add" startTime="415428">
    <iact:property name="dataType"/>
    <iact:actionData xml:id="d123">
      <inkml:trace xmlns:inkml="http://www.w3.org/2003/InkML" xml:id="stk123" contextRef="#ctx0" brushRef="#br0">23211 10951 0,'-35'0'12,"0"-35"-2,1 35-4,-36-35 3,-69 0 0,35-34-2,-70 34 1,70-34 0,-35-1-1,139 35-1,-70-34 4,1 69-4,34-105 3,0 71-1,1-36-3,-1 1 7,0-1-6,35 35 2,0-34-2,0-1 3,0 36-1,0-36 5,0 0 5,70 36-4,-36-1-5,36-35-3,-1 70 2,36 0 0,-71 0 0,1 0 0,35 0 0,-36 0 0,1 0-3,35 70 5,-36-35 5,1-1-7,35 36 1,-70 0-2,69-36 1,-69 1-3,70 0 5,-70 0-3,34 34 2,1-34-1,0 34-1,0-69 1,-35 35 6,0 35-6,0-1 1,0 1-1,0-35 0,0 34 0,0 1-3,0-1 3,0 1 0,0-36 1,0 1-1,0 0 8,0 0 91</inkml:trace>
    </iact:actionData>
  </iact:action>
  <iact:action type="add" startTime="416770">
    <iact:property name="dataType"/>
    <iact:actionData xml:id="d124">
      <inkml:trace xmlns:inkml="http://www.w3.org/2003/InkML" xml:id="stk124" contextRef="#ctx0" brushRef="#br0">17547 2955 0,'0'0'2,"-35"-35"4,1-34 1,34 34 0,-70 0 1,70 1 7,0-1 1,-35 35-8,35-35 0,0 0 1,0 1-3,0-36 1,0 1 1,0-1 7,0-34-6,35 34 0,35 35-1,-70 1-3,34-36 3,1 35 0,-35 1 0,35 34 2,0 0 5,-1 0-10,36 0 11,-1 0-8,36 0 0,-1 0-1,-35 34 2,1 1-3,-1 0 2,-34 0 1,0-35 6,-35 34 2,0 1-12,0 0 3,35 34-1,-35 1 3,0 0-2,0-36-1,0 71 1,0-1 1,0-35-2,-35 1-1,0-1 1,0-34 3,35 35-2,-34-35-1,34-1-1,-35 36 2,0-70 0,35 35 0,-35-1 17,1-34-18,-1 35 7,0-35 3,0 0-9,1 0 0,-36 35 5,35-35 4,1 0-1,-1 0 20,0 0-26,35-70-1,-35 36-3,1-1 2,-1-69-1,0 104 0,35-35 1,-35-35 0,1 35-1,34 1 2,-35-1 0,35 0-3,0 0 10,0 1-9,0-36 9,0 35-7,0 1-4,0-36 4,0 35-1,0 1-1,0-36 2,35 0-2,-1 70 0,-34-69 2,35 34-3,0 0 2,-35-34 1,35 34 1,-1 0-5,-34 1 8,35 34-3,-35-35-3,35 35 0,0-35 2,-1 0-1,1 35 9,0 0-12,0 0 19,-1 0 7,-34 35-16,35 0-8,0 34 2,0-34 1,-1 0-3,1 69-3,0-34 5,-35-36-1,69 36 0,-69 0 0,0-1 0,35-34 1,0 34-3,-35 1 1,0-35 0,0-1 2,0 1 0,0 35-2,0-36 1,0 36-1,0-35 0,0 0 2,0-1-3,0 36 3,0-35 7,0 34-5,-35-34-7,35 0 3,-35-35 1,35 34 0,-34-34 29,34 35-29,-35-35 18,0 35-22,-34-35 5,34 0 0,0 0 5,-34-35-6,34 35 2,0-35-1,-34 1-6,34-1 5,0 0 0,0 0 3,35 1-4,-34 34 0,-1-70 0,35 35 8,-35 1-7,35-1 0,-35-35-1,1 35 11,34-34-14,0 34 6,0 0-2,-35-34 0,35-1-1,0 36 1,0-36 0,0 35-2,-35-34 3,35 34-3,0 0 3,0 0 0,0 1-1,0-1-1,0 0 8,0 0 0,0 1-7,0-1 1,35 35-2,-35-35-1,35 0 1,-35 1 26,34 34-26,-34-35 2</inkml:trace>
    </iact:actionData>
  </iact:action>
  <iact:action type="add" startTime="421966">
    <iact:property name="dataType"/>
    <iact:actionData xml:id="d125">
      <inkml:trace xmlns:inkml="http://www.w3.org/2003/InkML" xml:id="stk125" contextRef="#ctx0" brushRef="#br0">7887 11681 0,'105'0'95,"34"0"-88,69 0-1,-104 0 2,70 0-1,0 0 1,-70 0-3,0 0 4,-34 0-1,-35 0 0,-1 0 17,1 0-10,0 0-10,-35 34 4,35-34 0,-1 0 7,36 0-2,-70 35 11,35-35-18,-1 35 38,1-35-29,0 0 7,0 0 8</inkml:trace>
    </iact:actionData>
  </iact:action>
  <iact:action type="add" startTime="422837">
    <iact:property name="dataType"/>
    <iact:actionData xml:id="d126">
      <inkml:trace xmlns:inkml="http://www.w3.org/2003/InkML" xml:id="stk126" contextRef="#ctx0" brushRef="#br0">7366 11820 0,'70'34'79,"138"-34"-72,35 0-1,35 0 2,-104 0 0,243 0 0,-139 0 0,-104 0 0,0 35 1,-140-35-4,1 0 4</inkml:trace>
    </iact:actionData>
  </iact:action>
  <iact:action type="add" startTime="424829">
    <iact:property name="dataType"/>
    <iact:actionData xml:id="d127">
      <inkml:trace xmlns:inkml="http://www.w3.org/2003/InkML" xml:id="stk127" contextRef="#ctx0" brushRef="#br0">17547 3060 0,'0'0'1,"0"139"7,0-70-1,0 35 1,35-104-3,0 35 4,-35 35 0,34-36 7,1-34 103,0 0-100,0-34-12,-35-1 2,69 0 1,-69 0-4,35-34 2,0-35-1,-1 69-2,-34-35 5,35 1-2,-35-1-1,0 35 2,0 1-2,0-1 9,0 0-10,0 0 2,0 1 9,-35 34-10,35-35 0,-34 35 1</inkml:trace>
    </iact:actionData>
  </iact:action>
  <iact:action type="add" startTime="426498">
    <iact:property name="dataType"/>
    <iact:actionData xml:id="d128">
      <inkml:trace xmlns:inkml="http://www.w3.org/2003/InkML" xml:id="stk128" contextRef="#ctx0" brushRef="#br0">22690 11090 0,'-70'0'20,"35"0"-17,1 0 4,-1 0 0,0 69 0,0-69 2,1 35 8,-1-35-13,35 35 5,0 0 0,-35-1-2,35 1 9,0 35-7,0-1 4,0 1-6,0-36 2,0 1 1,0 0-3,0 69 0,0-69 0,0 0 0,35-1 1,-35 1 0,35 35-1,-1-35 3,1-1-2,0 1-3,-35 0 2,69-35 2,1 35 7,-1-35-8,1 0 0,-1 0-2,36 0 2,-1 0 0,0 0 0,35 0 1,-69 0-2,69-35 2,-105 35-3,36 0 1,-70-35 1,35 0 0,-1 1 8,-34-1-7,0 0-2,0 0-1,0-69 2,0 34 1,-69-34-2,34 35 1,-34-1-1,34 1 7,0 34-11,35 0 4,-69 35 1,-1-35 8,35 1-9,1 34 1,-36 0-2,1 0 3,-1-35-2,35 35 1,-34-35-1,34 0 1,0 35 8,1-35-9,-1 35 1,0-69 0</inkml:trace>
    </iact:actionData>
  </iact:action>
  <iact:action type="add" startTime="430968">
    <iact:property name="dataType"/>
    <iact:actionData xml:id="d129">
      <inkml:trace xmlns:inkml="http://www.w3.org/2003/InkML" xml:id="stk129" contextRef="#ctx0" brushRef="#br0">20813 3094 0,'0'35'39,"0"0"-34,0 0 12,35-1-10,0 1 0,0-35 2,-1 0-1,1 0-1,0 0 1,0 0 0,-1 0-2,36 0 2,-35 0 0,34-35 1,-34-34 6,69 34-7,-104-34 0,35 69-1,-1-35 1,1-35-1,0 35 0,0-34 2,-35 34-1,34 0-1,-34-34 0,0 34 1,0 0 0,0-34-1,35-1 2,-35 1-1,0-1 0,0 35-1,0-34-1,0-35 3,0 34 1,0 1-3,0-1 1,0 1-1,0 34 0,0-69 0,-35 34 1,1 35 0,34-34-1,0-1 2,-35 1-1,35 34-2,0-35 2,0 36 0,-35 34 0,0-70 8,1-34-9,-1 69 8,35 0-7,-35-34 1,0-1 5,1 70-5,34-35-3,-35-34 4,0 34-4,35 0 1,-34 1 2,-36-1-1,1 0 0,34 0-1,35 1 0,-70-1 3,36 0 4,-1 35-6,0-35 1,0 1-4,35-1 3,-69 35 0,69-35 1,-35 0-2,0 35 9,1-35-7,-1 1 4,35-1-5,-35 0 16</inkml:trace>
    </iact:actionData>
  </iact:action>
  <iact:action type="add" startTime="433916">
    <iact:property name="dataType"/>
    <iact:actionData xml:id="d130">
      <inkml:trace xmlns:inkml="http://www.w3.org/2003/InkML" xml:id="stk130" contextRef="#ctx0" brushRef="#br0">7853 14636 0,'34'0'102,"71"0"-93,34 0-2,34 0 0,1 0 0,69 0 0,105 0 2,-279 0-2,140 0-1,-140 0 1,1 0 2,-35 0 0</inkml:trace>
    </iact:actionData>
  </iact:action>
  <iact:action type="add" startTime="435514">
    <iact:property name="dataType"/>
    <iact:actionData xml:id="d131">
      <inkml:trace xmlns:inkml="http://www.w3.org/2003/InkML" xml:id="stk131" contextRef="#ctx0" brushRef="#br0">23385 14079 0,'0'0'4,"0"-34"4,-35-1-3,35 0 0,-35 0 11,0 0-8,-34-34-1,34 69 2,35-35-2,-69 0 1,-1 35 0,35-34 0,-34-1-2,-1 35 3,1 0-1,34 0 0,0 0-1,-34 0 0,34 0 2,0 35-2,1-35 0,-1 34 1,-35 1 2,1 69-3,34-34 1,-34-35-3,34 69 3,-35-69-1,70 0 2,0 34-1,-34 1-1,-1-36 2,0 36-1,35 34-2,0-34 11,-35-1-10,35 36 1,0-36 0,0 1 0,35 34-1,0 0 8,34-34-7,-34 34 0,69-34 0,-69-36 1,35 36-5,34-1 5,0 1-2,0-35 2,1-1 0,-1-34-3,0 0 4,0 0-5,70-34 4,-104-36-3,34 35 3,0 1-1,-69-36 1,0 70-1,-35-35-2,34-34 1,1 34 1,-35-35-1,0 36 2,0-36 0,0-34-2,0 34 7,0 1-6,0-35 1,0 34-2,0 35 1,0 1-1,0-36-1,-35 0 3,35 36-1,-34-1-1,34-35 2,0 1 0,-35-1-2,35 36-1,-35-1 2,0-35 8,1 36-1,-1-1-4,35 0-4,-35-35-2,0 70 3,35-34 1,-34-1 0,34 0 5,-35 35 17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5:39:07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76">
    <iact:property name="dataType"/>
    <iact:actionData xml:id="d0">
      <inkml:trace xmlns:inkml="http://www.w3.org/2003/InkML" xml:id="stk0" contextRef="#ctx0" brushRef="#br0">6984 4068 0,'70'0'88,"-1"104"-81,1-35 0,-1 1 2,-34-35-3,-1-1 0,1 1 3,0 0 0,0 0-3,-1-70 80,1 0-78,0-34-2,69-36 4,-69 36-3,34-35-1,36-1 3,-1 36-2,-69-1 0,34 1 2,-34 34 1,0 0-3,-1-34-3,1 69 14,-35-35-11</inkml:trace>
    </iact:actionData>
  </iact:action>
  <iact:action type="add" startTime="7906">
    <iact:property name="dataType"/>
    <iact:actionData xml:id="d1">
      <inkml:trace xmlns:inkml="http://www.w3.org/2003/InkML" xml:id="stk1" contextRef="#ctx0" brushRef="#br0">9521 9386 0,'34'-34'133,"1"34"-126,0 0 2,69 0-2,-34 0 0,34 0-1,0 0 2,70 0 2,-105 34-4,35-34 3,-34 0-4,-1 0 3,-34 0 1,0 0-1,0 0 8,-1 0 29,-34 35-29,35-35-8,0 0 8,0 0 0,-1 0-7,1 0 10,0 0 5,34 0-7,-34 0-2,0 0 1,0 0-8,-1 0 15,-34 35-18,35-35 12,0 0 0,0 0-1,-1 0-10,1 0 9,0 0 23</inkml:trace>
    </iact:actionData>
  </iact:action>
  <iact:action type="add" startTime="17564">
    <iact:property name="dataType"/>
    <iact:actionData xml:id="d2">
      <inkml:trace xmlns:inkml="http://www.w3.org/2003/InkML" xml:id="stk2" contextRef="#ctx0" brushRef="#br0">7470 7648 0,'35'0'74,"-35"70"-70,70-36 5,-36 36-3,1-35 4,0 0-5,0 69 2,-1-104 2,1 69-1,0-69-1,-35 35 1,35-35 7,-1-35 38,1-34-44,0-1-1,-35 1 0,35-1-1,34-69 2,-69 104-1,35 1-2,-35-36 1,35 35 2,-1-34-2,-34 34 2,35 0-1,-35 1-1,0-1 8,35 35 0,-35-35 2</inkml:trace>
    </iact:actionData>
  </iact:action>
  <iact:action type="add" startTime="19874">
    <iact:property name="dataType"/>
    <iact:actionData xml:id="d3">
      <inkml:trace xmlns:inkml="http://www.w3.org/2003/InkML" xml:id="stk3" contextRef="#ctx0" brushRef="#br0">13238 7683 0,'35'0'76,"-35"35"-66,35-35-4,-35 34 2,35 1 1,-1 0 7,1-35 5,-35 35-13,35-35 16,0 0-10,-1 0 9,1 0-7,35-70-1,-1 35 1,-34-34-7,0-1-1,-1 36-1,36-36-2,-70 35 11,35 1-8,-35-1 2,34 0 9</inkml:trace>
    </iact:actionData>
  </iact:action>
  <iact:action type="add" startTime="21635">
    <iact:property name="dataType"/>
    <iact:actionData xml:id="d4">
      <inkml:trace xmlns:inkml="http://www.w3.org/2003/InkML" xml:id="stk4" contextRef="#ctx0" brushRef="#br0">18555 7579 0,'34'139'127,"-34"-105"-124,0 1 3,0 35 2,35-35 8,-35-1-7,35-34 12,34-69 70,-34 34-85,0 0 0,34-69 0,-34 69 2,0 0 1,0-34 6,-1 69-8,-34-35 1,35 0-1,-35 1 9,35 34-8</inkml:trace>
    </iact:actionData>
  </iact:action>
  <iact:action type="add" startTime="24668">
    <iact:property name="dataType"/>
    <iact:actionData xml:id="d5">
      <inkml:trace xmlns:inkml="http://www.w3.org/2003/InkML" xml:id="stk5" contextRef="#ctx0" brushRef="#br0">23280 7718 0,'0'104'63,"35"-69"-49,-35 34-3,35-34-7,-35 0 13,35-35-3,-1 0 8,1 0 11,0 0-24,0-35-4,69-69 3,-69 69 0,34-35 1,35-34-2,-69 104-1,35-104 4,-36 104-3,1-35-1,0 35 2,-35-35 1,0 1 15</inkml:trace>
    </iact:actionData>
  </iact:action>
  <iact:action type="add" startTime="38332">
    <iact:property name="dataType"/>
    <iact:actionData xml:id="d6">
      <inkml:trace xmlns:inkml="http://www.w3.org/2003/InkML" xml:id="stk6" contextRef="#ctx0" brushRef="#br0">3753 9352 0,'34'0'182,"1"0"-178,0 0 4,0 0-1,34 0 1,1 0 7,-36 0-6,1 0-3,0 0 3,0 0 7,-1 0 6,1 0-7,0 0 32,0 0-15</inkml:trace>
    </iact:actionData>
  </iact:action>
  <iact:action type="add" startTime="41355">
    <iact:property name="dataType"/>
    <iact:actionData xml:id="d7">
      <inkml:trace xmlns:inkml="http://www.w3.org/2003/InkML" xml:id="stk7" contextRef="#ctx0" brushRef="#br0">4343 9352 0,'35'0'76,"-35"-35"-71,35 0 2,34 35 11,-69-35-11,35 35 2,0-34-5,-1-1 4,-34 0 1,35 0-2,35-34 9,-36 34-6,-34 0 3,35 0-5,-35 1 7,0-1-6,0 0 0,0 0-5,0 1 5,0-1-2,0 0 0,0 0 11,-35 35-11,35-34 1,0-1-2,-34 0 20,-1 0-11,0 0-7,0 1-2,1-1 1,-1 35 2,35-35-3,-35 35 4,0 0 7,1-35-12,-1 35 10,0 0-6,1-34-2,-1 34 9,0 0-9,0 0 8,1 0-6,-1 0 21,0 0 47,0 0-21,1 0-49,-36 0 3,35 0-4,1 0 0,-1 0 1,0 0 1,0 0 1,1 0 0,34-35-2,-35 35 16,0 0-9,0 0-6,1 35 9,34-1 14,-35-34-25,35 35 3,-35 35-1,35-36-1,0 1-1,-35 35 2,35-35 8,0-1-7,0 1 0,0 0 3,0 0-4,0-1 0,0 36 1,0-1-1,0 1-1,0-1 2,0 1-3,0-35 2,35 34-1,-35-34 2,0 0-1,0 0 30,35-35-30,0 69 15,-1-69-15,1 35 8,0-35-1,-35 35-8,35-35 2,-1 0 0,1 0 13,0 34-15,0-34 1,-1 35 0,36-35 0,-1 0 5,-34 0-4,0 0 7,0 0-8,-1 0 6,1 0 17,0 0 0,0-35-15,-35 1-9</inkml:trace>
    </iact:actionData>
  </iact:action>
  <iact:action type="add" startTime="44710">
    <iact:property name="dataType"/>
    <iact:actionData xml:id="d8">
      <inkml:trace xmlns:inkml="http://www.w3.org/2003/InkML" xml:id="stk8" contextRef="#ctx0" brushRef="#br0">9451 9247 0,'70'0'71,"-1"0"-65,35 35 1,1-35 0,34 0 1,-35 0 0,35 35 1,-70-35-1,35 0-2,1 0 2,-36 0-1,-34 0 3,0 0-3,-1 0 1,1 0 7,0 0-8,0 0 9,-1 0 0,1 0-8,0 0 6,0 0-7,-1 0 2,1 0-1,0 0 0,0 0 5,-1 0-4,1 0 15,0 0-15,0 0-2,-1 0-2,36 0 4,-1 0-1,-34 0-1,35 0 3,-36 0-3,1 0 10,0 0-12,0 0 11,34 0 1,-34 0-4,0 0-6,-1 0 2,1 0 7</inkml:trace>
    </iact:actionData>
  </iact:action>
  <iact:action type="add" startTime="59860">
    <iact:property name="dataType"/>
    <iact:actionData xml:id="d9">
      <inkml:trace xmlns:inkml="http://www.w3.org/2003/InkML" xml:id="stk9" contextRef="#ctx0" brushRef="#br0">3892 9386 0,'34'35'99,"1"-35"-90,69 35-3,-34-35 1,-1 0 1,1 35-1,-35-35 1,34 0 0,-34 0-2,-1 0 5,1 0-5,35 0 0,-36 0 11,1 0-9,0-35-1,0 0 9,-1 0-6,-34 1-7,35 34 7,-35-70-2,35 35 0,-35 1-1,35-1 2,-35-35-2,0 35 7,0 1 2,0-36 1,0 35-3,-35-34 3,0 34-2,35 0-8,-35 35 0,1-34 0,-1-1 11,35 0-12,-35 0 4,0 35-3,-34-69 1,34 69 7,35-35-8,-35 35 1,1 0 8,-1-35-7,0 0-3,1 1 8,-1 34-5,-35-35 0,36 0-1,-36 35 6,35-35 1,1 35 17,-1 0-19,0 0 3,0 0-8,1 0 0,-1 0 1,0 0-3,0 0 9,1 0 9,-1 0-1,0 0-8,0 0-7,1 0 10,-1 0-11,0 35 7,0-35-5,35 35-3,-34 0 11,34-1-3,-35-34-6,35 35-1,-35 0 18,35 0-18,0 0 8,0-1-7,0 1 0,0 0-1,0 0 1,0-1-1,0 1 2,0 0-2,0 0 1,0-1 1,0 1 7,35 0-2,-35 0 8,35-1-11,-1 1-4,-34 0 1,35 0 3,-35 0-1,35-1-1,0 1 4,-1 0 3,1-35-8,-35 35-1,35-35 1,0 0 1,-1 34-1,36 1 5,-35-35-4,-1 0-1,36 0 1,-1 0-2,1 0 0,-35 0 2,34 0 5,-34 0-4,0 0-3,-1 0 8,1 0 1,0 0 22,-1 0-9,1 0 36,0 0-12</inkml:trace>
    </iact:actionData>
  </iact:action>
  <iact:action type="add" startTime="68559">
    <iact:property name="dataType"/>
    <iact:actionData xml:id="d10">
      <inkml:trace xmlns:inkml="http://www.w3.org/2003/InkML" xml:id="stk10" contextRef="#ctx0" brushRef="#br0">3892 9456 0,'69'0'101,"-34"0"-94,69 0 0,0 0 1,1 0-1,-71-35-1,105 35 3,-104 0-2,34 0 2,-34 0-1,0 0 0,-35-35 219,0-104-219,0 70 2,35-36-2,-35 71 1,34-1 1,-34-35-5,35 1 1,-35-1 3,35 1-2,0-1 2,-35 1-2,0-1 0,0 35 2,0 1 0,0-36-4,0 35 3,0 1 10,-35-1-5,0 0 20,35 0-10,-35 35-14,-34-34 5,34 34-7,0 0 0,1 0 0,-36 0 2,35 0-1,-34 0-1,0 0 0,-1 0 2,35-35 0,1 35-2,-1 0 0,0 0 2,0 0 5,1 0 2,-1 0-9,0 0 3,0 0-4,35 35 2,-34-35-1,-1 0 9,35 34 1,0 1 28,-35-35-36,35 35-3,0 0 8,0-1-5,0 1 15,0 35-7,0-36-13,0 1 14,0 0-10,0 0-2,0 0 3,0-1-1,0 1-2,0 0 3,0 0-3,0-1 18,0 1-2,0 0 66</inkml:trace>
    </iact:actionData>
  </iact:action>
  <iact:action type="add" startTime="75739">
    <iact:property name="dataType"/>
    <iact:actionData xml:id="d11">
      <inkml:trace xmlns:inkml="http://www.w3.org/2003/InkML" xml:id="stk11" contextRef="#ctx0" brushRef="#br0">4274 9178 0,'35'-35'117,"34"35"-111,0 0 3,1 0-5,-1 0 6,1 0-5,-1 0 4,-34 0 1,0 0-4,0 0 7,-35-35 313,0-69-316,0 69-5,34 0 3,-34-34 0,0-1 0,0 36 2,0-1-4,0 0 0,0 0 2,0 1 10,0-1-12,0 0 3,0 0 3,0 0-2,0 1 13,-34 34-14,34-35-3,-35 35 25,35-35-15,-35 35-2,0-35 2,1 35 1,34-34-8,-35-1-3,-35 35 1,36 0 0,-1 0 10,0-35-9,0 35-2,1 0 17,-1 0 26,0 0-16,1 0-28,34 35 2,-35 0 1,0 34-1,0 1 2,1-36-3,34 36 3,-35-70-2,0 35 2,35 34-3,0-34 10,0 0-9,0 0 1,0 34 0,0 1 5,0-36-3,35 1-1,-35 35-2,35-1 1,-35 1 7,34-70-10,-34 35 5,0-1 13,35 1-6,-35 0 42,35-35-11,0 0-33,-1 0-6,1 0 6,0 0 15,-35-35-6,34 35-17,1 0 10,0 0-2</inkml:trace>
    </iact:actionData>
  </iact:action>
  <iact:action type="add" startTime="78054">
    <iact:property name="dataType"/>
    <iact:actionData xml:id="d12">
      <inkml:trace xmlns:inkml="http://www.w3.org/2003/InkML" xml:id="stk12" contextRef="#ctx0" brushRef="#br0">9104 9421 0,'0'0'1,"-35"0"5,0 0 2,0 0 7,1 0 0,-1 0 3,0 0-5,35-35-4,-35 1 7,35-1 5,0 0-5,0 0-9,0 1 2,0-1 7,0 0-1,35 0-7,35 0 8,-36 1 0,1-1-11,0 0 2,0 0 1,-1 1 3,1-1-4,0 35 0,-35-35 0,35 35 1,-35-35 13,34 35-4,-34-34-9,0-1 7,35 0-6,0 0 6,-35 1 9,0-1-19,35 35 5,-35-35 5,34 35 1,-34-35-9,0 0 7,35 35-5,0-34 15,0 34 30,-1 0-24,1 0-13,0 0-10,-35 34 2,35 1 5,-1 0 9,1 0-7,-35 0-8,35-35-3,-35 34 3,0 1 10,35-35-10,-35 35-2,0 0 3,0-1-3,0 1 9,0 0-6,0 0-1,0-1 0,0 1 1,0 0-5,0 0 12,0-1 1,0 1-10,-35 0 1,0-35-2,35 35 1,-35 0 2,1-1 8,34 1 6,-35-35-8,0 0 17,35 35-27,-35-35 20,1 0 7,-1 0-10,0 0-13,0 0-1,1 0 0,-1 0-2,0 0 9,0 0-6,1 0-2,-1-35 16,35 0-17,-35 1 3,0-1 0,35 0 7,-34 0-10,34 0 1,0 1 9,-35-1-8,35 0-1,0 0 2,0 1 0,0-1-2,0 0 15,0 0 15,0 1-4,0-1 13,35 35-9</inkml:trace>
    </iact:actionData>
  </iact:action>
  <iact:action type="add" startTime="84360">
    <iact:property name="dataType"/>
    <iact:actionData xml:id="d13">
      <inkml:trace xmlns:inkml="http://www.w3.org/2003/InkML" xml:id="stk13" contextRef="#ctx0" brushRef="#br0">35 1634 0,'34'0'96,"1"35"-87,0-35-7,34 35 9,1-35-5,-1 0 3,36 0-3,-36 0 4,-34 0-3,34 0-2,-34 0 3,0 0 0,0 0 24</inkml:trace>
    </iact:actionData>
  </iact:action>
  <iact:action type="add" startTime="85908">
    <iact:property name="dataType"/>
    <iact:actionData xml:id="d14">
      <inkml:trace xmlns:inkml="http://www.w3.org/2003/InkML" xml:id="stk14" contextRef="#ctx0" brushRef="#br0">1911 1287 0,'0'69'89,"0"1"-76,0-1-3,0-34-2,0 0 9,0-1 12</inkml:trace>
    </iact:actionData>
  </iact:action>
  <iact:action type="add" startTime="86417">
    <iact:property name="dataType"/>
    <iact:actionData xml:id="d15">
      <inkml:trace xmlns:inkml="http://www.w3.org/2003/InkML" xml:id="stk15" contextRef="#ctx0" brushRef="#br0">1702 1356 0,'-34'0'5,"68"0"-5,-103 0 12,34 0 0,1 0-3,-1 0 3,0 0-3,0 0 14,1 0 8,-1 0-23,0 0 16,0 35 21,1 34-14,34-34-13,-35-35-10,35 70-3,0-36 11,0 36-1,0-35 9,0 0-16,0-1 5,0 1 4,0 0-2,0 0-5,35-35-4,-1 34 9,1-34 24,35 0-31,-36 0 6,36 0-5,-35 0 0,-1 0-1,1 0-2,0 0 0,-1 0 4,36 0-3,-35 0 9,-35-34-8,34 34 0,1 0 15,0 0 15,-35-35-31,0 0 40,0 0-15,0 1-26,0-1 10,0 0-7,0 0-4,0 0 4,0 1-1,0-1 0,0 0 0,-35 0 55,35 1-41,-35 34-6,35-35 14,-34 35-23,-1 0 18,0 0-18,0 0 8,1 0 1,-1 0-9,0 0 2,1 0 55</inkml:trace>
    </iact:actionData>
  </iact:action>
  <iact:action type="add" startTime="88452">
    <iact:property name="dataType"/>
    <iact:actionData xml:id="d16">
      <inkml:trace xmlns:inkml="http://www.w3.org/2003/InkML" xml:id="stk16" contextRef="#ctx0" brushRef="#br0">15323 8587 0,'-34'0'80,"34"69"-74,-35-69 4,0 70-2,35-35-4,-69 34 3,34 1 1,0-36 1,0 1-1,35 0-1,0 0 9,0-1-8,0 1-2,0 0 2,0 0 1,0 0 6,35 34-1,0-34 3,0 0-7,34-1-3,-34 1-1,0 35 3,69-70-3,-69 34 1,34 1 2,1-35-1,-1 0-1,35 0 2,0 0 0,-34 0-4,-35 0 3,34-35 0,1 35 1,-36-69-2,1 69 1,35-35-1,-36-34 2,36 34-3,-35 0 2,-1 0 0,1 1-1,-35-36 2,35 35-1,-35 0-3,0-34 3,0-1 1,0 36-1,0-1 0,0 0 6,0-34-7,0 34 1,-35 0 1,35 0 0,-69 1-2,69-1 1,-35-35 1,0 70-2,-34-69-2,34 34 4,-35-35-1,36 70 0,34-34-2,-35-1 4,0 35-2,0-35 14,-34 35-15,34 0 3,0 0-4,-34 0 2,34 0-2,0 0 10,1 0-8,-1 0 0,0 0 9,1 35-3,-1 0-6,-35-35-1,36 69 2,-1-69-1,0 35-1,0 0 0,-34-35 0,69 34 0,-35 1 19,35 0-19,0 0 8,-35-35 48,35 35-56</inkml:trace>
    </iact:actionData>
  </iact:action>
  <iact:action type="add" startTime="94877">
    <iact:property name="dataType"/>
    <iact:actionData xml:id="d17">
      <inkml:trace xmlns:inkml="http://www.w3.org/2003/InkML" xml:id="stk17" contextRef="#ctx0" brushRef="#br0">9312 8656 0,'-35'35'50,"35"0"-46,0 34 10,0-34 4,0 35-11,0-36-1,0 1 2,0 0-1,0 34 9,0-34 1,35-35-9,-35 35 15,35-35-16,0 35 8,-35 0-6,34-35-4,1 0 11,0 34-8,0-34 0,-1 0 1,1 0-2,0 0 8,0-34-5,-1-1-2,1 0-2,0 0 10,0 0-11,-1 1 12,-34-1 55,35 35-64,-35-35 21,0 0-14,35 35-6,-35-34 5,0-1-6,0 0 10,0 0-12,0 1 8,0-1-6,0 0 8,-35 0-8,35 1 0,-35 34-1,35-35 2,-34 35-2,34-35 0,-35 35 1,35-35 0,-35 35 0,0-35 8,1 35-9,-1-34 16,0 34-7,0 0 14,1 0-5,-1 0-18,0 0 5,0 0 5,1 0 6,-1 0-1,35 34 20,-35-34-29,35 35 3,-35-35-9,1 35 18,-1-35-4,35 35-13,0 0 9,-35-35-10,35 34-1,0 1 11,0 0 8,0 0-17,-35-35-3,35 34 3,0 1 7,0 0 2,0 0 5,0-1 33,0 1-33,0 0-5,0 0 13,0-1-5,35-34-19,0 35 17,0-35-6,-35 35-9,34-35-2,36 35 2,-35-35 8,-1 0-10,1 35 3</inkml:trace>
    </iact:actionData>
  </iact:action>
  <iact:action type="add" startTime="96815">
    <iact:property name="dataType"/>
    <iact:actionData xml:id="d18">
      <inkml:trace xmlns:inkml="http://www.w3.org/2003/InkML" xml:id="stk18" contextRef="#ctx0" brushRef="#br0">9416 9352 0,'-34'0'118,"-1"0"-111,0 0 1,-34 0-1,34 0 3,0 0-8,-34 0 6,34 0 2,0 0 4,0 0 3,1 0-11,-1 0 9,0 0-6,0 0-1,-34 0-1,34 0 1,-69 0 2,-35-35-6,-70 0 5,105 35-2,-35-35 2,0 35-2,35 0 2,69 0-5,0 0 6,-34-34-3,34 34 18,0 0-9,1 0-11,-36 0 4,35 0-2,1 0 2,-36 0-2,1 0 1,-35 0 1,69 0-5,0 0 6,0 0-3,-34 0 2,34 0-2,0 0 3,1 0 9,-36 0-1,35 0-10,-34 34 7,-1-34-8,36 0 0,-1 0 2,0 0-1,0 0-1,1 0 1,-1 0 7,-35 0-7,36 35-1,-36-35 2,35 35-2,-69 0 1,35-35 1,34 0-2,0 0-1,-69 34 3,34-34-2,36 0 2,-36 35-2,1-35 1,34 0-2,0 0 11,0 0-9,1 0 17,-1 0-18,0 35 0,0-35 1,1 0-1,-1 0 0,-35 35 1,-34-35 2,0 34-2,-35 1-4,35-35 4,34 0 1,1 0-1,-1 0 1,70 35 100,0 0-102,0-1 15,0 1-14,0 0-2,-35 0 4,35-1 4,0 1 1,0 0-8,0 0 64,-34-35 70</inkml:trace>
    </iact:actionData>
  </iact:action>
  <iact:action type="add" startTime="98777">
    <iact:property name="dataType"/>
    <iact:actionData xml:id="d19">
      <inkml:trace xmlns:inkml="http://www.w3.org/2003/InkML" xml:id="stk19" contextRef="#ctx0" brushRef="#br0">5664 9456 0,'0'0'4,"-35"0"8,-35 0-1,36 0 7,-36 35-10,35-35 0,1 0 0,-36 34-3,35-34 3,1 35 0,-36-35 0,35 0 1,-34 35-3,34 0 3,-34-35-3,34 0 3,0 34-1,0 1 8,1-35 0,34 35-1,-35-35 79,35 35-81</inkml:trace>
    </iact:actionData>
  </iact:action>
  <iact:action type="add" startTime="100923">
    <iact:property name="dataType"/>
    <iact:actionData xml:id="d20">
      <inkml:trace xmlns:inkml="http://www.w3.org/2003/InkML" xml:id="stk20" contextRef="#ctx0" brushRef="#br0">4864 9386 0,'0'-34'8,"35"34"52,-35 34-42,0 1-12,0 0 0,0 0 3,0-1 6,0 1-6,-35 0-2,35 0 9,0-1 7,0 1 24,-34-35-32,34 35-8,0 0 23,0-1 290,0 1-308,34-35 251,36 35-255,-1-35-1,-34 0 4,35 35-4,34-35 0,-35 0-1,-34 0 3,0 0-1,0 0-1,-1 0 8,1 0 2</inkml:trace>
    </iact:actionData>
  </iact:action>
  <iact:action type="add" startTime="108359">
    <iact:property name="dataType"/>
    <iact:actionData xml:id="d21">
      <inkml:trace xmlns:inkml="http://www.w3.org/2003/InkML" xml:id="stk21" contextRef="#ctx0" brushRef="#br0">7853 9525 0</inkml:trace>
    </iact:actionData>
  </iact:action>
  <iact:action type="add" startTime="108889">
    <iact:property name="dataType"/>
    <iact:actionData xml:id="d22">
      <inkml:trace xmlns:inkml="http://www.w3.org/2003/InkML" xml:id="stk22" contextRef="#ctx0" brushRef="#br0">5907 10325 0,'-35'35'72,"0"-35"-56,1 0 13,-1 0-14,0 0-5,0 0-2,1 0-2,-36 0 2,35 34-2,-34-34 5,-1 0-6,36 35 4,-1-35 7,0 0-10,0 0 18,1 0 55,-1 0-57,0 0 33,0 0-31,35 35 220,0 0-236</inkml:trace>
    </iact:actionData>
  </iact:action>
  <iact:action type="add" startTime="110079">
    <iact:property name="dataType"/>
    <iact:actionData xml:id="d23">
      <inkml:trace xmlns:inkml="http://www.w3.org/2003/InkML" xml:id="stk23" contextRef="#ctx0" brushRef="#br0">5316 10568 0,'-35'0'65,"1"0"-36,-1 0 3,0 0-1,70 0 230,0 0-254,-1 0 12,1 0-14,0 0 4,0-34-1,-1 34 5,1 0-5,0 0 9</inkml:trace>
    </iact:actionData>
  </iact:action>
  <iact:action type="add" startTime="114375">
    <iact:property name="dataType"/>
    <iact:actionData xml:id="d24">
      <inkml:trace xmlns:inkml="http://www.w3.org/2003/InkML" xml:id="stk24" contextRef="#ctx0" brushRef="#br0">5316 10603 0,'-35'0'21,"1"0"-13,-1 0 7,0 0-7,0-35 6,1 35-6,-1 0 8,35-34-7,-35-1 4,35 0 3,-35 35-8,35-35 1,-34 0 7,34 1-7,0-1 5,0 0 18,0 0-20,0 1-5,0-36 10,0 35 0,0 1-10,0-1 0,0 0 9,34 35-8,-34-35-1,35-34 10,-35 34-13,35 0 6,0 35-2,-35-35 0,34 1-1,-34-1 15,35 0-15,0 35 11,-35-35 35,35 35 19,-1 0-51,1 0-14,0 0 1,0 0 17,-1 0-11,-34 35 2,35 0-9,0-35 1,-35 35 1,35-1 3,-35 1 6,34 0-3,-34 35-6,0-36-1,35 36 13,-35-35-20,0-1 7,0 1-1,0 0 15,0 0-13,-35 34 15,1-34 5,-1-35 41,35 35-51,-35-35-13,35 34 1,-35-34 9,1 35 61,-36-35-60,35 35 5,1-35-8,-1 0-4</inkml:trace>
    </iact:actionData>
  </iact:action>
  <iact:action type="add" startTime="121463">
    <iact:property name="dataType"/>
    <iact:actionData xml:id="d25">
      <inkml:trace xmlns:inkml="http://www.w3.org/2003/InkML" xml:id="stk25" contextRef="#ctx0" brushRef="#br0">9590 8656 0</inkml:trace>
    </iact:actionData>
  </iact:action>
  <iact:action type="add" startTime="121888">
    <iact:property name="dataType"/>
    <iact:actionData xml:id="d26">
      <inkml:trace xmlns:inkml="http://www.w3.org/2003/InkML" xml:id="stk26" contextRef="#ctx0" brushRef="#br0">9694 8726 0,'0'0'4,"-34"0"8,-1 35 3,0-1 22,35 1-27,-69-35-5,34 70 2,-35-70 1,36 34-1,-1 1 2,0-35-2,0 35 16,1-35-7,34 35-9,-35-35 9,35 34 23,-35-34-31,35 35 6,-35-35 18</inkml:trace>
    </iact:actionData>
  </iact:action>
  <iact:action type="add" startTime="122567">
    <iact:property name="dataType"/>
    <iact:actionData xml:id="d27">
      <inkml:trace xmlns:inkml="http://www.w3.org/2003/InkML" xml:id="stk27" contextRef="#ctx0" brushRef="#br0">9347 8761 0,'0'0'2,"0"34"172,35 1-169,-1 35 4,1-1 2,-35-34-5,35 34 3,0-69-4,-35 70 3,34-35 0,1-35-2,-35 35 3,0-1 37</inkml:trace>
    </iact:actionData>
  </iact:action>
  <iact:action type="add" startTime="123809">
    <iact:property name="dataType"/>
    <iact:actionData xml:id="d28">
      <inkml:trace xmlns:inkml="http://www.w3.org/2003/InkML" xml:id="stk28" contextRef="#ctx0" brushRef="#br0">9799 8761 0,'-35'0'17,"35"34"-9,-35-34-4,0 35 3,1-35 17,34 35-16,-35-35 1,35 35-2,-70-1 2,36 36-3,-1-70 2,35 35-1,-35-35 1,35 34 0,-35-34 39,35 35-3</inkml:trace>
    </iact:actionData>
  </iact:action>
  <iact:action type="add" startTime="124929">
    <iact:property name="dataType"/>
    <iact:actionData xml:id="d29">
      <inkml:trace xmlns:inkml="http://www.w3.org/2003/InkML" xml:id="stk29" contextRef="#ctx0" brushRef="#br0">9451 10568 0,'70'0'154,"-36"0"-146,36 0-1,34 0 1,35 0-1,-69 0 0,34 0 0,0 0 1,0 0 0,-69 0 1,34 0-1,-34 0 1,0 0-2,0 0 5,-1 0-3,1 0 15,0 35 6,0-35-15,34 0 4,1 0-5,-36 0 2,1 0-2,0 0 8,0 0-14,-1 0 1,1 0 7,35 0-9,-36 0 8,1 0-6,0 0 6,0 0 5,-1 0-11,1 0 9,0 0-3,0 0-7,-1 0 0,36 0-3,-35 0 12,-1 35 6,1-35 46</inkml:trace>
    </iact:actionData>
  </iact:action>
  <iact:action type="add" startTime="133846">
    <iact:property name="dataType"/>
    <iact:actionData xml:id="d30">
      <inkml:trace xmlns:inkml="http://www.w3.org/2003/InkML" xml:id="stk30" contextRef="#ctx0" brushRef="#br0">5525 10499 0,'-35'0'40,"0"0"-25,0 0 3,1 0-16,-1 0 5,0 0 10,0 0 2,1 0 1,-1 0-12,0-35 11,0 0 0,35 0-10,-34 1-3,-1-1 11,35 0-10,0 0 16,0 1-9,0-1-5,0 0-1,0 0 2,0 1-5,0-1 1,0 0 3,0 0 1,35 35-3,-35-34 1,34 34-1,-34-70 1,35 70-2,0 0 4,34-35 6,-34 35-9,0-35 1,0 35-3,34 0 4,-34 0 0,0 0-3,-1 0 2,1 0 0,0 0 1,0 0-2,-1 0 30,-34 35-6,35 0-22,-35 0-1,0 0 0,0 34 0,0 1 0,0-36-2,0 36 1,0-35 9,-35-1-7,1-34-1</inkml:trace>
    </iact:actionData>
  </iact:action>
  <iact:action type="add" startTime="135005">
    <iact:property name="dataType"/>
    <iact:actionData xml:id="d31">
      <inkml:trace xmlns:inkml="http://www.w3.org/2003/InkML" xml:id="stk31" contextRef="#ctx0" brushRef="#br0">9590 10777 0,'-35'0'9,"1"0"2,-1 0-2,0 0 14,-34 0 1,69-35-18,-35 35 2,0-69 2,0-1-2,1 1-2,-36-1 3,35 35 6,35 0 15,0 1 1,0-36-15,0 35-1,0-34-1,35 34-6,-35 0 2,35 1-3,0-1 2,-1-35-2,1 1 8,0 34-7,0 0 0,-1 0-1,1 1 9,-35-1-2,35 35 110,0 35-88,-1-1-34,-34 1 5,70 35 1,-70-1 1,35-34-2,-1 35 2,-34-36 5,0 1-6,35 0-1,-35 0 18,35-35-11,-35 34 9,0 1-6,0 0-9,0 0 14,0-1-6,0 1-8,0 0 0,0 0 5,-35 0 2,35-1 10,-35 36 10,-69-35-23,104-1-4,-35 1 6,1-35 25,-1 0-24,0 0 17,0 0 47,1 0 94,34-35-137</inkml:trace>
    </iact:actionData>
  </iact:action>
  <iact:action type="add" startTime="137769">
    <iact:property name="dataType"/>
    <iact:actionData xml:id="d32">
      <inkml:trace xmlns:inkml="http://www.w3.org/2003/InkML" xml:id="stk32" contextRef="#ctx0" brushRef="#br0">9347 10499 0,'0'0'3,"0"-35"10,0 0 0,-35 0 2,35 1-6,0-1-1,-35 0-1,35 0 2,0 1-5,0-1 6,0-35-3,0 36 1,0-36 0,35 1 8,0 34-1,0 0 1,-1 35-8,-34-35 1,35 0-1,-35 1 7,35 34-10,0 0 100,-1 0-99,1 0 9,0 0-1,0 0 1,-1 0-8,-34 34 10,0 1-9,35-35-1,-35 35 1,0 0-1,0 0 0,35 34 1,-35-34-1,0 0 3,0 34-2,0 1-1,0-1-1,0 1 3,0-1 8,0-34-4,0 0 3,0 0-9,-35-1 0,35 1 3,-35-35-2,1 35-1,34 0 1,-35-35 6,35 34 19,-35-34-12,35 35-4,-35-35-9,1 0 8,34 35-1,-35-35-9,0 0 139</inkml:trace>
    </iact:actionData>
  </iact:action>
  <iact:action type="add" startTime="144102">
    <iact:property name="dataType"/>
    <iact:actionData xml:id="d33">
      <inkml:trace xmlns:inkml="http://www.w3.org/2003/InkML" xml:id="stk33" contextRef="#ctx0" brushRef="#br0">35 2747 0,'34'0'106,"-34"34"-91,35-34-9,0 0 2,0 0 1,-1 0-1,-34 35 1,70-35-4,-35 0 12,-1 0-2,1 0 22</inkml:trace>
    </iact:actionData>
  </iact:action>
  <iact:action type="add" startTime="147065">
    <iact:property name="dataType"/>
    <iact:actionData xml:id="d34">
      <inkml:trace xmlns:inkml="http://www.w3.org/2003/InkML" xml:id="stk34" contextRef="#ctx0" brushRef="#br0">1772 2538 0,'-35'0'17,"0"0"-9,1 0-4,-1 0 7,0-35-7,1 35 12,-1 0-6,0 0 115,0 0-109,35 35-4,-34 0-3,-1-35 0,35 35-3,0-1 11,0 1-11,-35 0 0,35 0 1,0-1 11,0 1-11,0 0 9,0 0 47,0-1-40,0 1-9,35 0 9,0-35-6,-35 35-9,34 0 12,-34-1-2,35-34-10,0 0-3,0 0 5,-1 0 4,1 0 3,0 0-1,-1 0-10,1 0 3,35 0 5,-70-34-6,34 34 1,1 0-1,0 0 0,0 0 5,-35-35-4,34 35-1,1 0 0,0 0-1,0-35 16,-35 0 34,0 0-52,0-34 4,0 34-2,0-34 0,0 34 0,0 0 3,0 0 3,-35 35-6,35-34 3,0-1 12,-35 35-14,0-35 23</inkml:trace>
    </iact:actionData>
  </iact:action>
  <iact:action type="add" startTime="149035">
    <iact:property name="dataType"/>
    <iact:actionData xml:id="d35">
      <inkml:trace xmlns:inkml="http://www.w3.org/2003/InkML" xml:id="stk35" contextRef="#ctx0" brushRef="#br0">15671 10638 0,'-35'0'46,"0"35"-38,-34-35-2,34 0 1,0 0 0,1 0 1,-36 0 0,35 0 0,1 0 0,-1-35 0,35 0 0,-35 35 0,0-35 0,35 1 7,-34-36-7,34 35 7,0-34-8,-35 34 1,35 0 0,-35 0 0,35 1-1,0-1 1,0 0 6,0 0 11,0 1-18,0-1 9,0 0-1,0 0-8,0 1 2,35 34-1,0-35-1,-1 35 7,-34-35-5,35 35-3,-35-35 4,35 35-2,0 0 0,34 0 0,-34 0-3,34 0 4,1 0-3,-1 0 3,1 0-1,34 0 1,-35 0-1,36 0 0,-36 0-3,-34 0 5,0 0-3,34 0 1,-34 0 0,0 0 0,-1 0 21,1 35-13,-35 0 1,35-35-11,0 69 1,-35-34 11,0 69-10,0-69-1,0 35-1,0-36 3,0 1-3,0 0 3,0 0-1,0 34-2,-35-34 4,35 0-3,-70 0 0,36 34 1,-36-69 0,35 35 0,1-35 0,-36 35-1,35-35 1,-34 0-2,34 0 3,-34 0-2,-1 0 1,1 0 1,-1 0 0,1-35-2,34 35-2,-34-35 3,34 35 9,0 0-10,35-35 18,-35 35-19,1 0 57,34-34-46</inkml:trace>
    </iact:actionData>
  </iact:action>
  <iact:action type="add" startTime="153319">
    <iact:property name="dataType"/>
    <iact:actionData xml:id="d36">
      <inkml:trace xmlns:inkml="http://www.w3.org/2003/InkML" xml:id="stk36" contextRef="#ctx0" brushRef="#br0">18659 6466 0,'104'0'100,"0"0"-89,35 0-6,70 0 1,-70 0 2,104 0 0,-34 0-1,-70 0 3,69 0-2,-69 0-2,-69-35 2,-1 35 0,1 0 0,-36 0 7,1 0 7,35 0 2,-36 0-15,1 0-2,35 0 0,-36 0 7,1 0-6,0 0 12,0 0-15,-1 0 4,36 0 6,-35 0-1,-1 0 3,1 0-8,0 0-5,0 0 20,-1 0-7,1 0-3,0 0 1,-1 0 2,1 0 13,0 0 272</inkml:trace>
    </iact:actionData>
  </iact:action>
  <iact:action type="add" startTime="155659">
    <iact:property name="dataType"/>
    <iact:actionData xml:id="d37">
      <inkml:trace xmlns:inkml="http://www.w3.org/2003/InkML" xml:id="stk37" contextRef="#ctx0" brushRef="#br0">19701 6153 0,'35'0'76,"35"0"-68,-1 0-1,1 0 3,-1 0-5,1 0 3,34 0 1,0 0-2,-34 0 2,-1 0 0,1 0-2,-1 0-2,-34 0 4,34 0 0,-34 0-3,0 0 2,0 0 1,-1 0 12,1 0-5,0 0-7,0 0 6,34 0-7,-34 0 7,0 0 0,-1 0-7,1 0 14,0 0 11,0 0-12,-1 0-5,1 0-8,0 0 8,-1 0 22</inkml:trace>
    </iact:actionData>
  </iact:action>
  <iact:action type="add" startTime="164533">
    <iact:property name="dataType"/>
    <iact:actionData xml:id="d38">
      <inkml:trace xmlns:inkml="http://www.w3.org/2003/InkML" xml:id="stk38" contextRef="#ctx0" brushRef="#br0">21022 6292 0,'-35'0'68,"35"-34"-62,0-1 3,-35-35-1,1-34 2,-1 35-2,0-1-5,0 1 6,35-1-2,0 35 1,0 0 1,-34 1-1,34-1 5,0 0 12,0 0-18,0 1 9,0-1-10,0 0 2,0-34 0,0 34 1,0 0 0,34 0-2,1 35 0,-35-34 2,0-1 12,35 35-13,-35-35 0,35 35 30,-35-35-21,34 35-2,1 0-8,0 0 7,34 0-5,-34 0-1,0 0 2,0 0-4,34 0 1,-34 0 9,-1 0-8,1 0 7,0 0 16,-35 35-22,35 0-2,-35 0 0,34-1 0,-34 1 2,35-35-2,0 70 0,-35-36 9,35-34 1,-35 35-12,0 0 13,0 0-11,34-1 0,-34 1 10,0 0-12,0 0 3,0-1 10,0 1-12,0 0 11,0 0-2,0 0 18,0-1 1,-34 1-16,-1-35 3,35 35-13,-35-35 0,35 35 8,-35-35-8,35 34 15,-34-34-7,34 35-10,-35-35 5,0 0-4,35 35-2,-35-35 3,1 0 23,34 35 1,-35-35 13,0 0-35,1 0 12,-1 0 173,35 34-190,-35-34 12,35 35-9,-35-35-1</inkml:trace>
    </iact:actionData>
  </iact:action>
  <iact:action type="add" startTime="171937">
    <iact:property name="dataType"/>
    <iact:actionData xml:id="d39">
      <inkml:trace xmlns:inkml="http://www.w3.org/2003/InkML" xml:id="stk39" contextRef="#ctx0" brushRef="#br0">5038 10638 0,'-35'0'26,"1"0"14,-1 0 46</inkml:trace>
    </iact:actionData>
  </iact:action>
  <iact:action type="add" startTime="173186">
    <iact:property name="dataType"/>
    <iact:actionData xml:id="d40">
      <inkml:trace xmlns:inkml="http://www.w3.org/2003/InkML" xml:id="stk40" contextRef="#ctx0" brushRef="#br0">20952 6223 0</inkml:trace>
    </iact:actionData>
  </iact:action>
  <iact:action type="add" startTime="174685">
    <iact:property name="dataType"/>
    <iact:actionData xml:id="d41">
      <inkml:trace xmlns:inkml="http://www.w3.org/2003/InkML" xml:id="stk41" contextRef="#ctx0" brushRef="#br0">5108 9769 0,'-35'0'28,"0"-35"-23,-34 0 0,34 35 10,0 0-7,0 0-1,1 0 31,34-35-23,-35 35 8,0 0 1,0 0-15,1 0-2,-1 0 9,35 35 78,0 0-86,0 0 9,-35-1-13,35 1 3,0 0 2,0 35 7,0-36-10,0 1 9,0 0-7,0 0 0,0-1 9,0 1-11,0 0 1,0 0 2,0 34 15,0-34 0,0 0-10,35-1 1,-35 1-5,35 0 2,-35 0-3,0 0-1,34-35 0,1 34 0,-35 1 5,35-35-5,-35 35 17,35 0 4,-1-35-12,1 0-10,0 0 2,34 0 6,-34 0-8,35 0 0,-1 0 1,1 0 0,-36-35 1,71 35-2,-71-35-2,1 35 5,0 0-2,0-35 8,-1 35 6,1-34-6,0-1 0,0 0-10,-1 35 4,-34-35-3,35 0 8,-35 1 9,0-1-17,35 35 1,-35-35-1,0 0 0,0 1 1,0-1 0,35 35 1,-35-35 0,34 0-3,-34 1 0,0-1 10,0 0 0,0 0-8,0 1 0,0-1 7,0 0 1,0 0-8,-34 0 30,-1 35-23,35-34 8,-35 34-7,0-35 15,1 35-25,-1 0 2,0 0 11,-69-35-12,69 35-1,0 0 3,1 0-1,-36 0-3,35 0 3,1 0 0,-1 0 9,0 0 4,0 0-3,1-35-11,-1 35 1,0 0 0,-34 0 0,-1-34-3,35 34 4,1 0-2,-1 0 2,0 0 7,0 0 22,1 0-22,-1 0-2,0 0-7,0 0 1,1 0 24,34 34-8,-35 1-18,0-35 2,35 35 0,-35 0 6,35-1-5,-34 1 15,34 0-8,0 0-8,0 0-1,0-1 7,0 1-6,0 0 1,0 0-1,0-1 6,0 1-4,0 0-5,0 0 35,34-35 31,-34 34-64,35-34 17,35 0-18,-36 0 2,36 35-1</inkml:trace>
    </iact:actionData>
  </iact:action>
  <iact:action type="add" startTime="178445">
    <iact:property name="dataType"/>
    <iact:actionData xml:id="d42">
      <inkml:trace xmlns:inkml="http://www.w3.org/2003/InkML" xml:id="stk42" contextRef="#ctx0" brushRef="#br0">5038 10255 0,'-35'0'48,"35"-34"27,0-1-27,35 35-43,-35-35 3,35 35 0,0-35-2,-1 1 2,1 34 0,0-35 2,0 35-3,34-35 1,1 0-2,-1 1 3,35-36-1,1 0 0,-36 36-3,105-105 3,0 34 4,-35-34-9,0 35 5,-70 35 2,1-1-2,-1 70-2,-69-35 3,35 35 5,-35-35 1,0 1 10</inkml:trace>
    </iact:actionData>
  </iact:action>
  <iact:action type="add" startTime="179116">
    <iact:property name="dataType"/>
    <iact:actionData xml:id="d43">
      <inkml:trace xmlns:inkml="http://www.w3.org/2003/InkML" xml:id="stk43" contextRef="#ctx0" brushRef="#br0">6463 8795 0,'69'0'63,"-34"0"-57,0 0 4,0 0-2,-1 0 20,1 0 2,0 0-5,-35 35-20,0 0 13,35 0 4,-35-1-6,0 36-2,0-35-7,0-1 3,-35 36-3,35-35 8,-35 0-6,35-1-2,0 1 1,-35-35-1,1 70 2,-1-1 7,35-34-10,-35-35 1,35 35 2,-35-35 36,35 34-30,-34-34-6,-1 0 0</inkml:trace>
    </iact:actionData>
  </iact:action>
  <iact:action type="add" startTime="181225">
    <iact:property name="dataType"/>
    <iact:actionData xml:id="d44">
      <inkml:trace xmlns:inkml="http://www.w3.org/2003/InkML" xml:id="stk44" contextRef="#ctx0" brushRef="#br0">4274 11715 0,'35'0'122,"-1"0"-114,36 0-2,34 35 2,-35-35 0,1 35 1,-35-35 4,-105 0 92,1-35-99,-36 0 1,36 1-1,0-1 2,-1 0 1,35 35 65,1 0-48,34 35-17,-35-35-2,70 0 48,-1 0-48,36 0-1,-35 0 2,34 0-2,-34 0 4,-1 35-3,1-35 1,0 0 7,0 0-8,-35 34 72,-35 1-72,-35 0 2,36-35 3,-1 0-7,0 0 1,35 35 0,-34-35 2,68 0 125,1 0-120,0 0 13,-35-35 173,34 35-175,1 0-9,0 0 1</inkml:trace>
    </iact:actionData>
  </iact:action>
  <iact:action type="add" startTime="183361">
    <iact:property name="dataType"/>
    <iact:actionData xml:id="d45">
      <inkml:trace xmlns:inkml="http://www.w3.org/2003/InkML" xml:id="stk45" contextRef="#ctx0" brushRef="#br0">20084 6084 0,'-35'0'10,"-35"0"-4,36 0 0,-36 0 3,35 0-2,1 0 1,-36 0 0,1 0 1,-1 0 0,35 0-4,1 0 2,-1 0 2,0 0-1,0 0 8,1 0-2,34-35-7,-35-34 2,35 34-3,-35 0 4,35-34-2,0-1-1,0 35-1,0-34 3,0 34-1,0-69 0,0 69 0,35-35 0,-35 36 1,35-36-2,-1 1-1,-34 34 0,35-35 3,0 70 0,-35-34 6,35 34-8,-35-35 23,34 35-19,1-35 2,0 35-7,34-35 4,-34 35-2,0-35 1,34 35-2,1 0 9,-35 0-2,-1 0 2,1 0 8,0 0-18,0 0 10,-35 35-9,69 0 1,-34 0 14,-35 0 3,35 34-17,-35 1 8,34-36-9,-34 36-1,0-35 3,0 34-2,0 1 8,0-36-6,0 36-2,0-1 1,-34-34-1,-1 35 1,0-70 1,35 69-1,-35-69 0,1 35-2,-1 0 17,35 0 2,-35-35-18,35 34-1,-35-34 2,1 0 1,34 35 6,-35-35-6,0 0 15,35 35-19,-35-35 3,1 0 1</inkml:trace>
    </iact:actionData>
  </iact:action>
  <iact:action type="add" startTime="186681">
    <iact:property name="dataType"/>
    <iact:actionData xml:id="d46">
      <inkml:trace xmlns:inkml="http://www.w3.org/2003/InkML" xml:id="stk46" contextRef="#ctx0" brushRef="#br0">19597 6153 0,'-35'0'512,"-34"0"71,-1 0-564,36 0-13,-1 35 2,-35-35-1,36 0 8,-1 0-6,-35 35 0,36-35-3,-36 35 2,1-35-3,-1 34 6,1-34-3,34 0-2,-35 0 2,-34 0 0,0 0 0,35 0-2,-36 0 5,1 35-6,-70-35 4,1 35 0,-105-35-3,104 35 3,35-1-2,-104 1 1,-105 0-2,70-35 2,-104 35 0,-104 0 1,103-1-2,105 1-1,-208 35 2,138-1 2,36 1-2,-1 34-2,70-35 3,-105 36-1,1-1-1,-35 35 0,-1 0-1,140-35 3,-139 1-1,104-1 1,-139 35-2,208-35 0,36-69 0,69 0 2,-1 69-2,36-69 1,-70 69 0,35-34 1,34-1-2,-34 1-1,0-1 2,-1-34 2,1 69-2,0-69-1,34 35 0,1-36 2,-1 36-5,36-35 6,-1 34-2,-35 1 0,-34-1 1,35 1-2,-36 34 2,1-34-5,0-1 6,69-34-3,-69 0 0,34-1 0,36 1 12,-36-35-15,35 35 4,1-35-1,-71 69 2,36-34 0,-1 35-2,1-70 3,-1 69-2,-34 1-3,35-70 2,-1 35 3,1-35-3,-1 34 0,1-34 9,34 35-10,-104 35 3,70-70-2,-36 34 2,36 1-1,-1 0-2,36-35 4,-36 35-5,35-1 3,1-34-1,-1 0 10,0 0-8,0 35-2,1 0-1,-1-35 3,-35 0-1,36 35-1,-1-35 2,0 0 0,-34 35-1,69-1-4,-70-34 4,1 35 0,34 0 0,0-35 0,-34 35 0,69-1 1,-35-34-4,0 0 3,35 35 0,-35-35 17,-34 35-4,34 0-4,0-1-2,1-34 6,-1 0 13,35 35-27,-35 0 1,-34 0-2,34-35 3,0 34-1,-34 1 1,34-35-3,0 0 3,35 35 84,-35 0-71,-34-1 24,34 1-38,0 0-1,1-35 0,34 35 10,-35-35-8,0 0-2,70 0 38,-35-35-37</inkml:trace>
    </iact:actionData>
  </iact:action>
  <iact:action type="add" startTime="189454">
    <iact:property name="dataType"/>
    <iact:actionData xml:id="d47">
      <inkml:trace xmlns:inkml="http://www.w3.org/2003/InkML" xml:id="stk47" contextRef="#ctx0" brushRef="#br0">4969 10707 0,'0'35'30,"-35"0"-14,35 0-8,0-1 0,-35 36-1,35-35 8,0 34-7,0-34 8,0 0-9,0-1 2,-35-34 5,35 35-7,35-35 93,35 0-88,-1 0-7,1 35 5,-36-35-5,1 0 3,0 0-2,0 0 27,-1 0-18,1 0 7,0 0 78</inkml:trace>
    </iact:actionData>
  </iact:action>
  <iact:action type="add" startTime="200780">
    <iact:property name="dataType"/>
    <iact:actionData xml:id="d48">
      <inkml:trace xmlns:inkml="http://www.w3.org/2003/InkML" xml:id="stk48" contextRef="#ctx0" brushRef="#br0">4413 10985 0</inkml:trace>
    </iact:actionData>
  </iact:action>
  <iact:action type="add" startTime="202656">
    <iact:property name="dataType"/>
    <iact:actionData xml:id="d49">
      <inkml:trace xmlns:inkml="http://www.w3.org/2003/InkML" xml:id="stk49" contextRef="#ctx0" brushRef="#br0">4309 11785 0,'34'0'148,"1"0"-133,0 0 0</inkml:trace>
    </iact:actionData>
  </iact:action>
  <iact:action type="add" startTime="205336">
    <iact:property name="dataType"/>
    <iact:actionData xml:id="d50">
      <inkml:trace xmlns:inkml="http://www.w3.org/2003/InkML" xml:id="stk50" contextRef="#ctx0" brushRef="#br0">104 1599 0,'35'-34'118,"34"34"-115,1 0 6,-35 0-1,-1 0 1,1 0-3,69 0 2,-69 0 0,35 0 9,-36 0 4</inkml:trace>
    </iact:actionData>
  </iact:action>
  <iact:action type="add" startTime="210045">
    <iact:property name="dataType"/>
    <iact:actionData xml:id="d51">
      <inkml:trace xmlns:inkml="http://www.w3.org/2003/InkML" xml:id="stk51" contextRef="#ctx0" brushRef="#br0">6428 1773 0,'0'35'9,"-35"0"16,1 0-19,-1-1 1,-35 1-2,1-35 5,69 35-3,-70-35 1,36 0 38,-1 0-39,-35 0 10,1 0-10,34 0 0,0 0 0,1 0 11,-1 0 4,35-70-7,-35 1 1,35-1-9,0 36 2,0-1-2,0-70 0,0 36-1,0 34 3,0 0 7,0 1 15,0-1 30,0 0-26,35 0-27,0 35-2,34 0 1,1-34 0,-1 34 2,-34 0 4,0 0 2,-1 0 9,1 0-7,-35 34-4,35-34-4,0 35 7,-1 0 0,1 0-2,-35-1-7,35-34 1,-35 35 9,0 0-9,35-35 5,-35 35 4,0-1-2,0 1-8,0 0 3,0 0-2,0 0 6,0-1-6,0 1 8,0 0 22,0 0-14,0-1-8,0 1 62,-35-35-48</inkml:trace>
    </iact:actionData>
  </iact:action>
  <iact:action type="add" startTime="213140">
    <iact:property name="dataType"/>
    <iact:actionData xml:id="d52">
      <inkml:trace xmlns:inkml="http://www.w3.org/2003/InkML" xml:id="stk52" contextRef="#ctx0" brushRef="#br0">5976 11229 0,'-34'0'105,"-36"0"-94,70 35-4,-35-1 1,1 1 1,-1-35-2,0 35 1,0 0-2,1-35 3,-1 0-1,0 0 0,35 34 0,-35-34 0,1 0 22,34 35-22,-35-35 7,0 0-6,0 0 52,35-35-29,0 1-18</inkml:trace>
    </iact:actionData>
  </iact:action>
  <iact:action type="add" startTime="213696">
    <iact:property name="dataType"/>
    <iact:actionData xml:id="d53">
      <inkml:trace xmlns:inkml="http://www.w3.org/2003/InkML" xml:id="stk53" contextRef="#ctx0" brushRef="#br0">5559 11124 0,'0'35'33,"0"35"-20,0-1 2,-34-34 2,-1 35-9,35-36 9,-35-34-6,35 35 126,35 0-130,0-35-1,-1 0 2,1 0 4,0 0 6,0 0 4,-35 35 10</inkml:trace>
    </iact:actionData>
  </iact:action>
  <iact:action type="add" startTime="214537">
    <iact:property name="dataType"/>
    <iact:actionData xml:id="d54">
      <inkml:trace xmlns:inkml="http://www.w3.org/2003/InkML" xml:id="stk54" contextRef="#ctx0" brushRef="#br0">4586 11889 0,'35'0'72,"0"0"-66,69 0 3,0 0-2,1 0-1,-1 0 3,0 35-2,0 0 1,-34-35 1,34 0-1,-69 0-3,0 35 4,-1-35-2,36 0 2</inkml:trace>
    </iact:actionData>
  </iact:action>
  <iact:action type="add" startTime="216531">
    <iact:property name="dataType"/>
    <iact:actionData xml:id="d55">
      <inkml:trace xmlns:inkml="http://www.w3.org/2003/InkML" xml:id="stk55" contextRef="#ctx0" brushRef="#br0">9451 11820 0,'35'0'79,"0"0"-75,34 0 4,1 0-2,-36 0 4,1 0-3,35 0 1,34 0 0,-35 0-2,70 0 4,-69 0-3,-36 0 1,1 0-2,0 0 10,0 0 8,-1 0-17,1 0 1,0 0 0,0 0 0,34 0-1,-34 0 1,34 0 0,-34 0-1,0 0 2,0 0-2,-1 0 2,1 0-3,0 0 18,0 0-17,-1 0 15,1 0-6,0 0 0,0 0 7,-1 0 17</inkml:trace>
    </iact:actionData>
  </iact:action>
  <iact:action type="add" startTime="230340">
    <iact:property name="dataType"/>
    <iact:actionData xml:id="d56">
      <inkml:trace xmlns:inkml="http://www.w3.org/2003/InkML" xml:id="stk56" contextRef="#ctx0" brushRef="#br0">4135 11959 0,'35'-35'104,"34"35"-96,-69-35-2,208 35 3,-34 0-3,35 0 2,-70 0-1,69 0 1,1 0 1,-70 0-2,-35 0 0,-35 0 1,1 0 1,-35 0 3,-1 0 101,1 0-101</inkml:trace>
    </iact:actionData>
  </iact:action>
  <iact:action type="add" startTime="231547">
    <iact:property name="dataType"/>
    <iact:actionData xml:id="d57">
      <inkml:trace xmlns:inkml="http://www.w3.org/2003/InkML" xml:id="stk57" contextRef="#ctx0" brushRef="#br0">3857 11820 0,'69'0'77,"36"34"-69,34-34 2,-35 0-3,104 35-1,-34 0 1,139 0 0,-209-35 3,104 35-4,-69-35 2,-34 0 1,-71 0-4</inkml:trace>
    </iact:actionData>
  </iact:action>
  <iact:action type="add" startTime="232611">
    <iact:property name="dataType"/>
    <iact:actionData xml:id="d58">
      <inkml:trace xmlns:inkml="http://www.w3.org/2003/InkML" xml:id="stk58" contextRef="#ctx0" brushRef="#br0">9521 11889 0,'34'0'72,"1"0"-64,69 0-2,35 0 2,-104 0-3,69 0 6,35 0-3,-35 0 0,35 35 0,0-35-1,35 0-2,0 0 4,-35 0-1,-35 0-1,0 35 1,-34-35 0,-1 0-2,-34 0 3,35 0-3,-1 0 5,-34 0-3,34 0-2,-34 0 9,0 0 34,0 0-19</inkml:trace>
    </iact:actionData>
  </iact:action>
  <iact:action type="add" startTime="238656">
    <iact:property name="dataType"/>
    <iact:actionData xml:id="d59">
      <inkml:trace xmlns:inkml="http://www.w3.org/2003/InkML" xml:id="stk59" contextRef="#ctx0" brushRef="#br0">5942 11715 0,'-35'0'8,"0"35"1,0-35-3,1 35 3,-1-35-1,-35 0 1,70 35-4,-69-1 2,-1-34 0,1 0 2,-35 0-1,34 0 0,35 35 6,1-35 2,-1 0 17,0-35 4,35 1-6,-35-1-16,35 0-6,0 0 6,-34 35-6,34-34-3,0-1 9,0 0-6,-35 0-2,35 1 3,0-1-4,0-35 7,0 36-3,0-36 5,0 35 2,0 1-4,0-36 3,0 35 0,35 35-8,-1-69-2,-34 34 19,35 0 14,-35 0-15,35 1-16,-35-1 4,35 35 4,-35-35-7,34 35-1,1-35 14,0 35 36,0 0-19,-1 0-31,1 0-4,0 0 11,0 35-8,-1 0 9,1-35 1,-35 35-11,0-1 0,35 1 19,-35 0-4,35-35-18,-35 69 4,34-69 2,-34 35-2,0 0 0,0 0 1,0 0 0,0-1-3,0 1 5,0 0-2,0 0 0,0-1-1,0 1 1,-34-35 1,34 35-4,0 0 2,-35-1 10,35 1-9,0 0 0,-35 0 0,0-1 6,35 1-6,-34-35 9,34 35-2,0 0 16,-35-35-23,35 34 8,0 1 21,-35-35-29,0 35 22</inkml:trace>
    </iact:actionData>
  </iact:action>
  <iact:action type="add" startTime="240898">
    <iact:property name="dataType"/>
    <iact:actionData xml:id="d60">
      <inkml:trace xmlns:inkml="http://www.w3.org/2003/InkML" xml:id="stk60" contextRef="#ctx0" brushRef="#br0">9521 12028 0,'0'0'4,"-35"0"-2,0 0 8,0 0-8,1 0 9,-1-34 3,0 34-6,35-35 1,-35 35-3,1 0 25,34-35-15,-35 0 16,35 0-25,-35 1 1,35-1 8,0 0-2,0 0-6,0 1-1,0-1 10,0 0-10,0 0 0,35 35 0,-35-69 2,35 34-2,-1 0 1,-34-34 1,35 69-2,0-70-2,-35 36 13,35 34-11,-35-35 1,34 35 1,-34-35-1,35 0-3,0 35 3,-35-35 0,35 35 8,-35-34-8,34 34 65,-34-35-54,35 35 0,0 0 17,-35-35-28,35 35 0,-1 0 69,-34 35-71,35 0 13,0-1 3,0 1-5,-35 0-3,0 0 11,0 0-11,0-1 9,0 1-15,0 0 1,0 0-5,0-1 2,0 1 4,0 0 13,0 0-15,-35-35-2,35 34 10,-35 1 0,35 35 1,-35-70-10,1 34 0,-1 1 2,35 0 5,-35 0-6,0-35 7,35 34 0,-34 1 3,-1 0 18,0-35 6,0 35-34,1-35 15,-1 35-2,0-35 19,0 0 113,1 0-130</inkml:trace>
    </iact:actionData>
  </iact:action>
  <iact:action type="add" startTime="247767">
    <iact:property name="dataType"/>
    <iact:actionData xml:id="d61">
      <inkml:trace xmlns:inkml="http://www.w3.org/2003/InkML" xml:id="stk61" contextRef="#ctx0" brushRef="#br0">139 2260 0,'35'0'124,"-1"0"-115,1 0-4,0 0 11,0-35-8,-1 35-2,1 0 19,0 0 35,0 0-37,-1 0 71,1 0-6,-35 35-71,35-35-1</inkml:trace>
    </iact:actionData>
  </iact:action>
  <iact:action type="add" startTime="249789">
    <iact:property name="dataType"/>
    <iact:actionData xml:id="d62">
      <inkml:trace xmlns:inkml="http://www.w3.org/2003/InkML" xml:id="stk62" contextRef="#ctx0" brushRef="#br0">1911 2086 0,'0'-35'86,"0"1"-71,0-1-10,-35 0 7,0 35-6,35-35 0,-34 35 3,-1-34-2,0 34 7,0 0 26,1 0-31,-1 0 19,0 0-19,-34 34 7,34-34 15,35 35-24,-35-35 2,1 35 4,34 0 4,-35-1-9,35 1 15,0 0-7,0 0-11,0-1 3,0 1 9,0 0 22,0 0-24,0-1 7,0 1-5,35-35 0,34 0-3,1 0-8,-36 0 3,1 0-1,0 0-1,-1 0 1,1-35 1,35 35-2,-36-34-2,1-1 12,-35 0-9,0 0 71,0 1 6,0-1-76,0 0-2,-35 0 8,1 35-9</inkml:trace>
    </iact:actionData>
  </iact:action>
  <iact:action type="add" startTime="251532">
    <iact:property name="dataType"/>
    <iact:actionData xml:id="d63">
      <inkml:trace xmlns:inkml="http://www.w3.org/2003/InkML" xml:id="stk63" contextRef="#ctx0" brushRef="#br0">15323 11854 0,'-34'35'33,"-1"-35"28,35-35-44,-35-34-11,35-1 2,0 36-2,-35-1 2,35 0 1,0-34-2,0-1 6,35 35-3,35 1-3,-36-36 2,1 35-2,69-34 3,-34 34-3,-35-35 2,34 70-5,-34-34 3,-1-1 1,71 35 3,-71-35-5,36 0 2,-1 35 0,-34-34 0,0 34 6,0 0-5,-1 34 36,1 1-28,0 35-11,-35-36 2,35 36 0,-1-35 0,-34 0 0,0-1-1,0 1 2,35 0-2,-35 0 3,0 34-6,0-34 4,0 34 0,0-34 0,0 0 8,0 0-7,-35-1 4,1-34-4,-1 35 0,0-35-3,0 0 4,1 0-4,-36 35 2,35-35-2,1 0 2,-36 0-1,-34 0 1,69 0 1,-69 0 1,35 0 1,-1 0-1,35 0-3,1 0 1,-1 0 1,0 0 3,0-35 20,1 35-21,34-35-4,-35 35 1,35-34-1,-35-1 16,35 0 1,-35 0-11,35 1 3,-34 34-8,34-35 1,0 0 13,0 0-7,-35 35 31,35-34 8</inkml:trace>
    </iact:actionData>
  </iact:action>
  <iact:action type="add" startTime="257332">
    <iact:property name="dataType"/>
    <iact:actionData xml:id="d64">
      <inkml:trace xmlns:inkml="http://www.w3.org/2003/InkML" xml:id="stk64" contextRef="#ctx0" brushRef="#br0">9451 11715 0,'-35'0'106,"1"0"-89,-1 0 7,0 0-16,0 0-2,1 0 4,-1 0-2,0 0-3,0 0 3,-34 0 0,34 0-1,-34 0 2,34 0 8,0 0-5,0 0-3,1 0 13,-1 0-13,0 0-2,0 0 1,1 0-1,-1 0 2,0 0 0,0 0-2,1 35 0,-1-35 7,0 0-6,0 35 0,1-35 0,-175 35 1,35-35-1,-69 34-3,35-34 2,103 35 3,-34-35-2,70 0-1,34 0 2,1 35-3,-1-35 17,0 35-5,0-35-12,35 35 2,-34-35-1,-1 0 16,35 34-14,-35-34 7,0 35-10,-34 0 2,34-35 0,0 35 1,-69-1-2,35-34 0,34 35 0,-35-35 1,36 35 1,-36 0 30,1-1-26,-1 1-3,-69 0-4,70 0 3,-36-1-1,36-34-1,34 0 1,0 0-2,1 0 2,-1 0 0,0 0 16,0 0-9,1 0 1,-1 0-9,0 0 25,0 0 69,35 35-19</inkml:trace>
    </iact:actionData>
  </iact:action>
  <iact:action type="add" startTime="258680">
    <iact:property name="dataType"/>
    <iact:actionData xml:id="d65">
      <inkml:trace xmlns:inkml="http://www.w3.org/2003/InkML" xml:id="stk65" contextRef="#ctx0" brushRef="#br0">5872 12202 0,'-35'35'10,"35"0"7,-34-35-11,34 34 2,-35 1-1,35 0 1,-35-35 0,35 35-1,0-1 1,-35 1 9,35 0 13,0 0 146,0 0 29,35-35-151,0 0-41,0 0 66,-1 0 37,1 0-78,0 0-17,0 0-12,-1 0 21,1 0 23,-35 34-42,35-34 16,0 0-8,-70 0 520</inkml:trace>
    </iact:actionData>
  </iact:action>
  <iact:action type="add" startTime="264604">
    <iact:property name="dataType"/>
    <iact:actionData xml:id="d66">
      <inkml:trace xmlns:inkml="http://www.w3.org/2003/InkML" xml:id="stk66" contextRef="#ctx0" brushRef="#br0">7853 12167 0,'-70'0'7,"1"35"2,-36 0-2,1 0 3,0-35-5,0 34 1,0 1 4,34 0-2,1-35-1,34 0 15,0 35-14,0-35-1,-69 34 2,69-34 0,1 35-2,-36 0 2,1-35-2,34 0-2,0 35 12,0-35 38,35 35-46,0-1-2</inkml:trace>
    </iact:actionData>
  </iact:action>
  <iact:action type="add" startTime="265192">
    <iact:property name="dataType"/>
    <iact:actionData xml:id="d67">
      <inkml:trace xmlns:inkml="http://www.w3.org/2003/InkML" xml:id="stk67" contextRef="#ctx0" brushRef="#br0">6671 12411 0,'-34'0'24,"-36"69"-19,1-34 4,34-35 0,-35 35-1,36 0-3,-1-35 2,70 34 211,34-34-210,1 0 0,34 0-3,35 35 5,-104-35-2,34 35 0,1-35-2,-36 0 3</inkml:trace>
    </iact:actionData>
  </iact:action>
  <iact:action type="add" startTime="270858">
    <iact:property name="dataType"/>
    <iact:actionData xml:id="d68">
      <inkml:trace xmlns:inkml="http://www.w3.org/2003/InkML" xml:id="stk68" contextRef="#ctx0" brushRef="#br0">9764 11298 0,'-35'70'55,"-34"-35"-41,69-1-3,-70 1-3,1 0 5,69 0-5,-35-35 0,35 34 7,-35-34-1,35 35 9,-35-35-13</inkml:trace>
    </iact:actionData>
  </iact:action>
  <iact:action type="add" startTime="271244">
    <iact:property name="dataType"/>
    <iact:actionData xml:id="d69">
      <inkml:trace xmlns:inkml="http://www.w3.org/2003/InkML" xml:id="stk69" contextRef="#ctx0" brushRef="#br0">9382 11403 0,'34'0'102,"-34"34"-93,70 1-5,-70 0 6,35 34-2,-1-34-1,1 0 0,0 0 1,-35-1 5,35-34-4,-35 35 37</inkml:trace>
    </iact:actionData>
  </iact:action>
  <iact:action type="add" startTime="272403">
    <iact:property name="dataType"/>
    <iact:actionData xml:id="d70">
      <inkml:trace xmlns:inkml="http://www.w3.org/2003/InkML" xml:id="stk70" contextRef="#ctx0" brushRef="#br0">9382 13141 0,'34'0'154,"1"0"-145,0 0 5,0 0 3,-1 0-11,1 0 1,0 0 7,0 0 11,-1 0-12,1 0-4,0 0 24,0 0-19,34 0 1,-34 0 2,0 0-2,-1 0-2,1 0 4,0 0 8,-1 0-4,1 0-13,0 0 9,0 0-3,-1 34 10,1-34 9,0 0-30,0 0 23,34 0-2,-34 0-2,0 0 10,-1 0-9,1 0-18,0 0 21,0 0-4,-1 0 41,1 0-4,0 0-24</inkml:trace>
    </iact:actionData>
  </iact:action>
  <iact:action type="add" startTime="280114">
    <iact:property name="dataType"/>
    <iact:actionData xml:id="d71">
      <inkml:trace xmlns:inkml="http://www.w3.org/2003/InkML" xml:id="stk71" contextRef="#ctx0" brushRef="#br0">6428 13245 0,'0'0'1,"-35"0"15,1 0-10,-36 0 3,35 0-2,-34-35 1,34 35-2,0-35 2,1 35 1,-1-34 6,0-1 1,35 0-2,-35 35-5,35-35 6,-34 1-7,34-1 6,0-35 2,0 36-9,0-36 10,0 35-8,0 1 4,0-1-3,0 0 11,0 0-3,34 1-6,1-1-2,0-35 5,0 70-8,-35-35 8,34 35-7,-34-34 9,35-1-10,0 35 11,0 0 100,-1 35-105,1-1-6,-35 1 0,0 35 0,0-1 7,0-34 2,0 35-7,0-36-1,0 1 0,0 35-2,-35-36 9,35 1-7,-34 0 8,34 0-7,-35-35 65,0 0-23,0 0-45,1 0 16</inkml:trace>
    </iact:actionData>
  </iact:action>
  <iact:action type="add" startTime="281390">
    <iact:property name="dataType"/>
    <iact:actionData xml:id="d72">
      <inkml:trace xmlns:inkml="http://www.w3.org/2003/InkML" xml:id="stk72" contextRef="#ctx0" brushRef="#br0">9312 13210 0,'0'0'5,"-104"0"-5,69 0 25,0 0-8,1-35-11,34 1 0,-35-1 3,0-69-1,35 69-1,-35 0 11,35 0-14,0 1 4,0-1 8,0 0-7,0 0 7,0 1-2,70 34-6,-70-35-1,35 0 1,-1 35 0,1-69 0,35 69-2,-36 0 2,1-35 1,0 0-2,34 35 2,-34 0-2,0-35 2,0 0 4,-1 35-5,1 0 2,0 0 5,-35-34-3,35 34 5,-1 0-8,1 0 15,0 0-11,0 0 12,-1 0-10,1 0 49,-35 34-59,0 36 3,0-35-1,0 34 8,0-34 3,0 0-4,0 0-6,-35-1 8,35 1-1,-34-35-8,34 70 1,-35-70 0,35 34-1,-70 1 1,36 0 9,-1-35-4,35 35 3,-35-35-7,0 34-2,1 1 1,-1-35-2,0 0 3,35 35-2,-35-35 3,1 0-4,-1 0 33,0 0 14,0 0-22,1 0 17</inkml:trace>
    </iact:actionData>
  </iact:action>
  <iact:action type="add" startTime="284716">
    <iact:property name="dataType"/>
    <iact:actionData xml:id="d73">
      <inkml:trace xmlns:inkml="http://www.w3.org/2003/InkML" xml:id="stk73" contextRef="#ctx0" brushRef="#br0">139 2747 0,'0'34'48,"0"1"-43,69-35 3,1 35 4,-1-35-5,1 35-4,-35-35 5,69 0-1,-69 34 1,-1-34 2,1 0-3,0 0 16,0 0-1</inkml:trace>
    </iact:actionData>
  </iact:action>
  <iact:action type="add" startTime="286436">
    <iact:property name="dataType"/>
    <iact:actionData xml:id="d74">
      <inkml:trace xmlns:inkml="http://www.w3.org/2003/InkML" xml:id="stk74" contextRef="#ctx0" brushRef="#br0">2919 1113 0,'34'0'33,"1"0"-19,-35 69-6,0-34 7,0 0-6,0 0-2,0-1 8,0 1 10</inkml:trace>
    </iact:actionData>
  </iact:action>
  <iact:action type="add" startTime="287062">
    <iact:property name="dataType"/>
    <iact:actionData xml:id="d75">
      <inkml:trace xmlns:inkml="http://www.w3.org/2003/InkML" xml:id="stk75" contextRef="#ctx0" brushRef="#br0">2953 2573 0,'-34'0'80,"-1"-35"-52,0 35-4,0 0-15,1 0-1,34-35-2,-35 35 1,0 0 1,0 0 8,1 0 31,-36 0-32,35 0 1,1 0-10,34 35 2,-35-35 8,35 35-7,-35-35-3,0 35 41,35-1-31,-34 1 8,34 0-6,0 0 8,-35-1-9,0 36-11,35-35 10,0-1-8,0 1 6,0 0 3,0 0-2,0 0-1,35-35 3,0 34 14,-1 1-1,1-35-21,35 0 6,-36 0-8,1 0 0,0 0 2,0 0-2,-1 0 1,1 0 9,0 0-5,0 0 5,-1 0-8,1 0 7,0 0-11,0 0 12,-1 0-9,-34-35-1,0 1 40,35-1-38,-35 0 6,0 0 0,0 0-8,0 1 0,0-1 9,0 0-6,0 0-4,0 1 0,0-1 3,-35 0-2,35-34 3,0 34 5</inkml:trace>
    </iact:actionData>
  </iact:action>
  <iact:action type="add" startTime="289387">
    <iact:property name="dataType"/>
    <iact:actionData xml:id="d76">
      <inkml:trace xmlns:inkml="http://www.w3.org/2003/InkML" xml:id="stk76" contextRef="#ctx0" brushRef="#br0">15219 12585 0,'0'0'4,"-35"0"11,35-35-11,0 0 4,0 0-2,0 0 1,0 1 1,35-1 8,0 35-8,0-35-1,-35 0 2,69 35-3,-34-34 2,34 34 0,1-35-1,34 0 3,0 35-3,0 0 2,35-69-3,-69 69 1,-1 0 4,-34 0-5,0 0 23,0 34-12,-1 36-1,-34-1-8,35-34-2,0 35 1,-35-1 2,0 1-2,0-1 1,0 1 1,0-35-1,0 34-1,-35-34-1,35 34 1,-35 1 4,1-1 4,34-34-9,-70 0 4,1 0 3,34-1-5,0 1 2,-34-35-4,34 0 4,-69 0-4,69 0 0,-35 0 4,-34 0-3,0 0 1,69 0-1,1 0 0,-71-35 3,71 35-3,-1-69-1,-35 34 3,36 0 0,-1 1 5,0 34-6,0-35 0,1-35-2,-1 70 3,35-69-2,-35 34 0,0-34 3,35 34-1,0 0-1,0 0-5,0 1 6,0-1-1,0 0 16,0 0-1,0 0-8,0 1 2,35 34-10,0-35 0,0 0 0,-1-34 1,1 69 0,0-35 1,0 35-2,-1-35 2,-34 0-4,35 35 4</inkml:trace>
    </iact:actionData>
  </iact:action>
  <iact:action type="add" startTime="294032">
    <iact:property name="dataType"/>
    <iact:actionData xml:id="d77">
      <inkml:trace xmlns:inkml="http://www.w3.org/2003/InkML" xml:id="stk77" contextRef="#ctx0" brushRef="#br0">19632 6362 0,'69'0'76,"36"0"-65,68 0-3,1 0-1,-35 0 1,174 0-2,-139 0 3,243 0-3,-244 0 2,-34 0 0,70 0 1,-36 0 0,-68 0-3,-71 0 7</inkml:trace>
    </iact:actionData>
  </iact:action>
  <iact:action type="add" startTime="296149">
    <iact:property name="dataType"/>
    <iact:actionData xml:id="d78">
      <inkml:trace xmlns:inkml="http://www.w3.org/2003/InkML" xml:id="stk78" contextRef="#ctx0" brushRef="#br0">21265 6292 0,'-35'0'34,"-34"0"-12,-1 0-15,36-69 0,-36-1-1,35 36 2,1-36-1,-1 35 2,35-34 6,0 34 1,0-69-8,0 69-1,0-35 1,0-34 0,0 69-1,0-34 1,0-1-2,0 1 4,0 34-3,0 0 2,35 1-1,-35-1 6,0 0-6,0 0 16,34 35-17,-34-34-1,35 34 2,-35-70-1,35 70 19,-35-35-18,35 35 5,-1 0 12,1 0-18,35 0 1,-1 0 1,0 0-4,1 0 3,-35 0 1,34 35-1,35 0 0,-34 0-2,-1-1 4,-34-34-5,35 70 3,-36-70-1,36 69 3,-35 1 5,-35-35-7,34-35-1,1 34 1,-35 36 0,0-1-1,35-69 0,-35 70 2,35-1-1,-35 1 6,0-35-6,0 0 1,0 34-2,-35 1 1,0-1 6,0-69-5,35 35-2,-34 0 17,-1-1-7,35 1-12,-35-35 4,0 35-3,1-35 3,-36 35 6,1-1-7,34-34-1,-35 0 0,1 0 2,34 0 8,0 0-10,1 0 8,-1 0-7,0 0 8,35-34-8,-35-1-1,1 35 2,-1-35-4,0 0 3,1 35 1,34-34 7,-35 34-9,0 0 15,35-35 2,-35 35-17,35-35 9,-34 0-8,-1 1 8,0 34-1,35-35 32,-35 35-2</inkml:trace>
    </iact:actionData>
  </iact:action>
  <iact:action type="add" startTime="304085">
    <iact:property name="dataType"/>
    <iact:actionData xml:id="d79">
      <inkml:trace xmlns:inkml="http://www.w3.org/2003/InkML" xml:id="stk79" contextRef="#ctx0" brushRef="#br0">6011 12480 0,'0'-35'24</inkml:trace>
    </iact:actionData>
  </iact:action>
  <iact:action type="add" startTime="305614">
    <iact:property name="dataType"/>
    <iact:actionData xml:id="d80">
      <inkml:trace xmlns:inkml="http://www.w3.org/2003/InkML" xml:id="stk80" contextRef="#ctx0" brushRef="#br0">5733 12411 0,'-35'0'80,"1"0"-67,-1 0-8,0 0 14,0 34-7,1-34 4,-1 35-8,35 0 2,-35-35-3,35 35 1,0 34 14,0-34 3,0 35-17,0-36-4,0 1 5,0 35-1,35-36 6,-35 1-5,35 0 0,-1 34-1,1-69-2,0 35 0,0 0 2,-1-35 2,1 0-3,0 0 0,34 0 1,-34 0-1,35-70 1,-1 1 1,1-1-2,-1 1 2,-69-1-1,35 36 0,0-36-4,-35 1 5,0 34 8,0 0-10,0 0 1,-35 0 14,0 35 2,0 0-16,1 0 1,-1 0-3,-69-34 2,34 34-1,1-35 1,-1 35 1,35 0-2,1 0 1,-1 0-2</inkml:trace>
    </iact:actionData>
  </iact:action>
  <iact:action type="add" startTime="306478">
    <iact:property name="dataType"/>
    <iact:actionData xml:id="d81">
      <inkml:trace xmlns:inkml="http://www.w3.org/2003/InkML" xml:id="stk81" contextRef="#ctx0" brushRef="#br0">6185 12724 0,'69'0'48,"1"-35"-42,-35-35 0,173 36 5,-69-71-5,70 36 3,-105-1-4,208-69 4,-103 35 0,-105 0-2,-34 69 0,-1 0 0,-34-35 4,0 70-5,-35-34 1,0-1 0</inkml:trace>
    </iact:actionData>
  </iact:action>
  <iact:action type="add" startTime="306850">
    <iact:property name="dataType"/>
    <iact:actionData xml:id="d82">
      <inkml:trace xmlns:inkml="http://www.w3.org/2003/InkML" xml:id="stk82" contextRef="#ctx0" brushRef="#br0">7644 11646 0,'35'0'7,"0"-35"0,69 35-1,-35 0 3,36 0-1,-1 0 2,-69 0-5,69 0 2,-69 0 1,-1 0 2,1 0-3,0 0 0,-35 35 23,0 34-12,0 1-10,0-1 0,0 1-4,0 34 5,-70-34 0,36 34-3,-1-69 2,0 0 2,0 34-1,-34-34-2,69 0-2,-35-1 5,0 1-5,1 0 6,-1 0 2,0-35 58,0 35-59,1-35-9,-36 0 3</inkml:trace>
    </iact:actionData>
  </iact:action>
  <iact:action type="add" startTime="308517">
    <iact:property name="dataType"/>
    <iact:actionData xml:id="d83">
      <inkml:trace xmlns:inkml="http://www.w3.org/2003/InkML" xml:id="stk83" contextRef="#ctx0" brushRef="#br0">5177 13697 0,'0'-35'17,"-35"35"-11,35-35 7,-69 35 19,69 35-15,-35-35-10,35 35 0,-35 0 1,35-1-2,-34 1 2,34 0 2,0 34-2,0 1 5,0-35-4,0 34-2,0-34 10,0 0-10,34-35 0,-34 35 0,0-1 8,0 1 2,35-35-8,-35 35-2,0 0-1,35-35 2,-35 34 0,69-34 29,-34 0-19,0 0-11,0 0 2,-1 0-1,1 0 5,0 0 11,0-34-15,-35-1-2,34 0 6,-34 0-3,35 1-2,-35-36 0,35 70 0,-35-35-2,0 1 4,0-1-5,0 0 18,0 0-3,35-34-3,-35 34-3,0 0-9,0 0 1,0 1 4,0-1-1,0-35-6,0 36 5,0-1 2,0 0 5,0 0 1,0 1 7,0-1 22,-35 35 43,-35 35-80,36-35-2,-1 0 1,0 0 1,0 0 8,35 34 54,0 1-63,-34-35 0,34 35 19,-35-35-3</inkml:trace>
    </iact:actionData>
  </iact:action>
  <iact:action type="add" startTime="314693">
    <iact:property name="dataType"/>
    <iact:actionData xml:id="d84">
      <inkml:trace xmlns:inkml="http://www.w3.org/2003/InkML" xml:id="stk84" contextRef="#ctx0" brushRef="#br0">20049 6049 0,'-70'35'86,"36"-35"-79,-36 35 2,1-1-2,34-34-2,-35 70 2,-34-35 3,0-1-1,-35 36-2,69-35 1,-34-1-3,-70 71 3,-34-1-1,69 0 2,-35 1 0,-173 103-2,-35 36 2,173-105-1,-173 139-2,-35 0 2,139-104-1,69-35 1,-242 139 1,-105 69-1,-243-34-1,138-69-1,-34-1 2,105-69 2,277-70-3,-382 70 1,243-35-1,105-35 2,69-34-4,104-1 5,-104 36-3,105-1 1,-1-35 0,70-34-1,34 0 1,35 0-2,-104 34 2,70 1 0,-1-36 3,-34 71-5,-35-36 3,70 1-2,-70 34-2,69-34 3,1-36 1,-1 1-2,35 0 10,-34 0-4,69-1-5,-35-34 0,0 35 0,1 0 1,-1 0-2,-35 34 1,36-34 0,-36 0-2,1 0 2,-1 34 1,1 1-3,34-36 4,-35 1-3,36 0 3,-36 0-6,35 34 4,-34-69 1,34 35-2,-69 34 1,34-34 0,-34 0-1,70 0 0,-36 0 1,1-1 2,-1 36-3,-69-1 0,0 1 2,35-35-2,69-1-1,-34-34 3,-1 70-2,1-35 10,69-1-9,-35-34 6,35 35-6,-35-35-1,0 70 2,1-36 6,34 1-7,0 0 0,-35-35-2,0 0 17,35 35 1,-35 0-17,35-1 1,-69 1 1,69 0-3,-35 0 4,35-1 36,-35-34 161</inkml:trace>
    </iact:actionData>
  </iact:action>
  <iact:action type="add" startTime="316222">
    <iact:property name="dataType"/>
    <iact:actionData xml:id="d85">
      <inkml:trace xmlns:inkml="http://www.w3.org/2003/InkML" xml:id="stk85" contextRef="#ctx0" brushRef="#br0">5872 13280 0,'0'35'41,"0"-1"-37,0 1 4,0 0 1,0 0-4,-35 34 3,1 1 2,34-36 4,-35-34-6,35 35-1,0 0 8,35-35 110,34 0-117,-34 0-1,34-35 2,36 35-1,-71-35 6,36 1-6,-35 34 8,-35-35-4,34 35 5,1 0-2,-35-35 10,0 0 30,35 35-40,-35 35 257,0 0-260</inkml:trace>
    </iact:actionData>
  </iact:action>
  <iact:action type="add" startTime="322954">
    <iact:property name="dataType"/>
    <iact:actionData xml:id="d86">
      <inkml:trace xmlns:inkml="http://www.w3.org/2003/InkML" xml:id="stk86" contextRef="#ctx0" brushRef="#br0">5073 14427 0,'35'0'117,"-1"0"-111,36 0 4,-35 0-4,-1-35-1,1 35 3,0 0 8,0 0 1</inkml:trace>
    </iact:actionData>
  </iact:action>
  <iact:action type="add" startTime="323572">
    <iact:property name="dataType"/>
    <iact:actionData xml:id="d87">
      <inkml:trace xmlns:inkml="http://www.w3.org/2003/InkML" xml:id="stk87" contextRef="#ctx0" brushRef="#br0">5038 14357 0,'70'-34'84,"-36"34"-76,36 0-1,-35 0 1,-1 0 0,1 0 6,0 0 3</inkml:trace>
    </iact:actionData>
  </iact:action>
  <iact:action type="add" startTime="324467">
    <iact:property name="dataType"/>
    <iact:actionData xml:id="d88">
      <inkml:trace xmlns:inkml="http://www.w3.org/2003/InkML" xml:id="stk88" contextRef="#ctx0" brushRef="#br0">5629 14357 0,'35'0'88,"-1"0"-83,1-34 5,0 34-4,34 0 1,-34 0 7,35 0 3,-70-35-10,34 35 8</inkml:trace>
    </iact:actionData>
  </iact:action>
  <iact:action type="add" startTime="326266">
    <iact:property name="dataType"/>
    <iact:actionData xml:id="d89">
      <inkml:trace xmlns:inkml="http://www.w3.org/2003/InkML" xml:id="stk89" contextRef="#ctx0" brushRef="#br0">208 2190 0,'35'0'142,"0"0"-137,34 0 2,1 0 1,-1 0 0,1 0 0,-1 0-1,-34 35 2,35-35-5,-36 0 13,1 0-9</inkml:trace>
    </iact:actionData>
  </iact:action>
  <iact:action type="add" startTime="327477">
    <iact:property name="dataType"/>
    <iact:actionData xml:id="d90">
      <inkml:trace xmlns:inkml="http://www.w3.org/2003/InkML" xml:id="stk90" contextRef="#ctx0" brushRef="#br0">6046 835 0,'-35'0'17,"0"0"-1,1 0-11,-1 34 4,0 1-2,0 0 1,1 0 1,34 0-2,-35-1 7,35 1-6,0 0 9,0 0-10,0-1 1,0 1 3,0 0-8,0 0 13,0-1-7,0 1 15,35 0-19,-1-35 3,1 0 1,35 0-2,34 0 1,-35 0 1,-34 0 0,35 0-5,-1 0 4,-34-70 0,34 36 0,-34-1 1,0 0 5,-35-34-7,35 34 2,-35 0-2,0-69 2,0 69-1,-35-35-1,35 36 2,-35 34-2,0-35-1</inkml:trace>
    </iact:actionData>
  </iact:action>
  <iact:action type="add" startTime="328296">
    <iact:property name="dataType"/>
    <iact:actionData xml:id="d91">
      <inkml:trace xmlns:inkml="http://www.w3.org/2003/InkML" xml:id="stk91" contextRef="#ctx0" brushRef="#br0">5907 2086 0,'0'-35'34,"-35"35"2,0 0-20,35 35-8,-34-35 7,-1 35-10,35 0 3,-35-35 1,35 34-1,-35 36 1,35-35-5,-34-1 6,34 1-3,0 0 18,0 0-17,0 0 5,0-1 4,0 1-10,0 0 1,34-35 0,1 35 0,0-1 6,0-34-6,34 0-1,70 0 1,-69 0 1,-1 0-3,1 0 3,-1 0-2,-34-34 1,34 34 1,-69-35 8,35 35-11,-35-35 16,35 35-13,0-35-1,-35 1-2,0-1 1,34 0 9,-34 0-7,0 0 14,0 1 1,0-1-17,0 0 8,-34 0 7,-1 1 3,35-1-18,-35 35 2,35-35 13,-35 35-15,1-35 9,-1 35 7,0 0-16,0 0 2,1 0 7,-1 0 5,0 0-12,0 0 14,1 0-14,-1 0-2,0 0 6,0 0 27,1 0-8,-1 0-23,0 35-1,35 0 22</inkml:trace>
    </iact:actionData>
  </iact:action>
  <iact:action type="add" startTime="330999">
    <iact:property name="dataType"/>
    <iact:actionData xml:id="d92">
      <inkml:trace xmlns:inkml="http://www.w3.org/2003/InkML" xml:id="stk92" contextRef="#ctx0" brushRef="#br0">21091 13071 0,'-34'0'17,"-1"35"-3,0 0 0,0-1 1,-34 1-7,-1 35 5,-34-70-4,-70 35 1,1-1-4,-71-34 2,1 0 0,104 0 0,-69-69 0,103 69-2,36-70 2,-1 35-1,36 1 3,-1-1-2,35-35 7,-35 36-9,35-36 3,0 1-1,0-1-1,0 1 1,0 34 1,0-35-2,0 36-1,0-36 2,0 35 0,0-34 1,0-1-2,35 35 1,-35 1 0,35 34-1,-35-35 1,34 35 37,-34-35-36,70 0 6,34 35-8,0 0 3,35 0-3,70-34-1,-35 34 1,34 0 2,-69 0 0,-69 0-2,-36 0 1,1 0 6,0 34 50,0 1-57,-35 0 0,0 0 3,0-1-4,34 1 2,-34 35 1,0-36-2,0 1-1,0 0 10,0 35 0,0-36-10,0 1 10,0 0-8,0 0 1,0-1-3,0 1 3,-34 0 0,-1 34 3,0-69-2,0 70-3,1-35 9,34-1-2,-35 1-6,0-35 171,35 35-168,-35-35-4,35 35 0,-34-35-1,-1 0 18,35 34 92</inkml:trace>
    </iact:actionData>
  </iact:action>
  <iact:action type="add" startTime="333463">
    <iact:property name="dataType"/>
    <iact:actionData xml:id="d93">
      <inkml:trace xmlns:inkml="http://www.w3.org/2003/InkML" xml:id="stk93" contextRef="#ctx0" brushRef="#br0">20535 13106 0,'0'0'3,"-34"0"22,-1 35-19,0-1 4,-69-34-3,-35 70 0,-104-35 2,138-35-2,-103 35 2,-105-35-2,-34 0-1,69 0 2,-35 0 1,35 0-2,-174 0 2,279 0-2,-140 0 1,70 0-2,-105 0 2,105 0-1,-70 34 3,-34 1-3,173-35 1,-69 0 0,104 0-2,-139 0 3,-104 35-2,69-35 2,70 0-3,-140 35 4,105-35-3,-34 0-2,34 0 3,-35 0 1,70 0 0,173 0-2,-69 0 2,-104 34-2,35 1 0,34 35-1,-35-70 4,-312 69-4,139-34 4,69 0-3,35-35 0,70 0 0,34 0 2,105-35-2,-1 35 0,1-35 2,34 35-2,0 0 1,-34 0-2,-36 35 2,1 0 1,0-1 1,-105 1-3,105 0 0,35-35 1,34 0 0,0 0 8,0 0-9,-34 0-1,34 0 3,-34 35-1,-1-35-2,1 34 66,34-34-63,-35 35-4,36-35 5,-1 0-3,0 0 16,0 35-1,1 0-14,-36-35 1,1 35-2,-1-35-1,36 0 2,-1 0 1,0 0 7,0 0-1,1 0 15,-36 0-14,-34 0-9,34 0 0,-34 0 1,35 0 1,34 0 7,35-35-8,35 0 111,-1 35-106,-34-35-5,35 35-1,35 0 6,-36 0-2,1 0-8</inkml:trace>
    </iact:actionData>
  </iact:action>
  <iact:action type="add" startTime="334655">
    <iact:property name="dataType"/>
    <iact:actionData xml:id="d94">
      <inkml:trace xmlns:inkml="http://www.w3.org/2003/InkML" xml:id="stk94" contextRef="#ctx0" brushRef="#br0">7297 13627 0,'-35'0'49,"0"35"-45,1 0 5,-1-35 0,-35 35-2,70-1 1,-34-34 0,-1 0 1,0 35-3,0 0 3,1-35-3,-1 35 3,-35-35 6,70 34-8,-34 1 8,34 0 96,-35-35-60,35 35-35,-35 0 72,0-35-82,35 34 10,-34-34-7,34 35 188,69 0-171,35 0-17,-34-35-2,-1 34-1,36-34 2,-36 35-2,1-35 1,-36 0 12,1 0 1,-35 35 238,0 0-223</inkml:trace>
    </iact:actionData>
  </iact:action>
  <iact:action type="add" startTime="345010">
    <iact:property name="dataType"/>
    <iact:actionData xml:id="d95">
      <inkml:trace xmlns:inkml="http://www.w3.org/2003/InkML" xml:id="stk95" contextRef="#ctx0" brushRef="#br0">20709 10568 0,'-35'0'39,"1"35"-31,-1 0 2,-35-35-5,1 35 1,-35-1 3,69-34 0,-35 0-2,1 35 0,-1-35 0,36 0 2,-1 0 6,0 0 7,35-35-6,-35 1-8,35-1 0,0 0-1,0-34 3,-34 34-4,34 0 1,0-69 0,0 34 3,0-34-3,0 0 1,0-1 0,0-34-1,0 104 0,0-69 2,0-35-1,0 0-2,0 35 3,0 69 0,0 0 12,34 35 3,1 0-10,35 0 2,-1 0-8,1 0 0,34 70-1,-69-35 1,104 34 1,-139-34-3,34 0 3,36 34-2,-35 35 1,-1-34 1,-34-1-1,35 1 0,0 0-3,-35-1 4,0 1-1,0-36-2,0 36 3,0-35 0,0-1-2,-70 36-1,1-1 10,34-34-7,0-35 5,1 35 70,-1-35-74,0 0-2</inkml:trace>
    </iact:actionData>
  </iact:action>
  <iact:action type="add" startTime="351502">
    <iact:property name="dataType"/>
    <iact:actionData xml:id="d96">
      <inkml:trace xmlns:inkml="http://www.w3.org/2003/InkML" xml:id="stk96" contextRef="#ctx0" brushRef="#br0">7401 14045 0,'0'0'2,"-70"34"13,36-34 0,-1 35-9,0-35 0,1 0 13,-71 0-12,36 35 8,-1 0-10,-34-1 4,0-34-1,34 0 1,36 0-1,-1 0 0,-35 35-1,36-35 6</inkml:trace>
    </iact:actionData>
  </iact:action>
  <iact:action type="add" startTime="351989">
    <iact:property name="dataType"/>
    <iact:actionData xml:id="d97">
      <inkml:trace xmlns:inkml="http://www.w3.org/2003/InkML" xml:id="stk97" contextRef="#ctx0" brushRef="#br0">7227 13732 0,'-69'34'32,"34"1"-25,0-35-2,-34 35 6,-1 0-5,1 34 1,-35-69 1,69 0 0,-35 35 1,70 0 12,-34-35 18,34 35-24,0-1 17,-35-34-23,35 35 12,35 0 66,34 0-82,1-35 3,34 34 1,35 1-2,-35 0 3,-34 0-4,-1-1 1,-34-34 8,-35 35 219</inkml:trace>
    </iact:actionData>
  </iact:action>
  <iact:action type="add" startTime="356821">
    <iact:property name="dataType"/>
    <iact:actionData xml:id="d98">
      <inkml:trace xmlns:inkml="http://www.w3.org/2003/InkML" xml:id="stk98" contextRef="#ctx0" brushRef="#br0">5803 14392 0,'34'0'186,"36"0"-172,-35 0-4,-1 0-4,1 0 9,0 0 24,0 0 83,-1 0-114,1 0 0,0 35 9,0-35-9,-1 0 13,1 0 51,-35 35-34,-35-1 138</inkml:trace>
    </iact:actionData>
  </iact:action>
  <iact:action type="add" startTime="357746">
    <iact:property name="dataType"/>
    <iact:actionData xml:id="d99">
      <inkml:trace xmlns:inkml="http://www.w3.org/2003/InkML" xml:id="stk99" contextRef="#ctx0" brushRef="#br0">6011 14531 0,'35'0'79,"0"0"-72,34 0 3,35 0-3,-34 0 0,-1 0 0,1 0-2</inkml:trace>
    </iact:actionData>
  </iact:action>
  <iact:action type="add" startTime="359769">
    <iact:property name="dataType"/>
    <iact:actionData xml:id="d100">
      <inkml:trace xmlns:inkml="http://www.w3.org/2003/InkML" xml:id="stk100" contextRef="#ctx0" brushRef="#br0">9208 14462 0,'35'0'9,"-1"0"12,36 0-3,-35 0-11,-1 0 0,1 0 2,35 0-1,-1 0-2,-34 0 0,34 0 3,-34 0 9,35 0-10,-36 0-3,1 0 4,0 0-3,0 0 2,-1 0-1,-34 34 1,35-34 2,0 0-3,-1 0-1,1 0 2,0 0 8,34 0-1,-34 0 8,0 0-15,0 0 1,-1 0-1,1 0 7,0 0-8,0 0 1,-1 0 8,1 0-1,0 0 2,0 0-12,-1 0 4,1 0 6,0 0-7,0 0 8,-1 0 69,1 0-60,0 0-19,0 0 17,-1 0 8,1 0 0,0 0-14</inkml:trace>
    </iact:actionData>
  </iact:action>
  <iact:action type="add" startTime="362394">
    <iact:property name="dataType"/>
    <iact:actionData xml:id="d101">
      <inkml:trace xmlns:inkml="http://www.w3.org/2003/InkML" xml:id="stk101" contextRef="#ctx0" brushRef="#br0">9382 14531 0,'0'-35'53,"34"35"-45,-34-34 0,35 34 9,0-35-9,34 35 13,-34-35-4,0 35-9,0-35 0,34 35-1,-34 0 0,0 0 1,34 0-1,-34 0 0,34 0 10,-34 0-4,0 0-3,-1 0-3,1 0 3,0 0 5,0 0-9,-1 0 2,1 0-1,0 0 2,0 0 6,-1 0-6,1 0 12,0 0-13,0 0 31,-35 35-32,34-35 10,1 0-1,0 0-8,0 0-1,-1 0 39,1 0-23,0 0-15,0 35 6,-1-35-4,1 0-4,0 0 2,0 0 10,-1 0-6</inkml:trace>
    </iact:actionData>
  </iact:action>
  <iact:action type="add" startTime="367792">
    <iact:property name="dataType"/>
    <iact:actionData xml:id="d102">
      <inkml:trace xmlns:inkml="http://www.w3.org/2003/InkML" xml:id="stk102" contextRef="#ctx0" brushRef="#br0">9312 14323 0,'0'-70'118,"0"35"-107,0 1-3,0-1 8,0 0-5,0 0-7,0 1 4,0-36 0,35 0 9,0 70-11,-35-34 2,69-1 0,-69 0-2,35 35 2,-35-35 0,35 1 0,-35-1 0,34 35 1,-34-35 4,35 35-6,-35-35 9,35 35 15,-35-34-23,0-1 8,35 35-8,-1 0 9,-34-35-4,35 35 19,0 35 31,0 34-52,-35-34-9,0 35 8,0-36-3,0 36-1,34-35 3,-34-1 0,0 36-4,0-35 12,0 34-10,0-34 2,-34 0-3,34 0 4,-35-1-1,35 1-4,-35-35 2,35 35 1,-35 0 0,1-1 0,-1 1 9,0-35-12,0 0 3,35 35 1,-34-35 7,34 35-8,-35-35 4,0 34 14,0-34-2,1 0 30,-1-34-32,0-1-13,35-35-3,-35 36 12,35-1-11,0 0 5,0 0 27,0 1 8,0-1-37,0 0 35</inkml:trace>
    </iact:actionData>
  </iact:action>
  <iact:action type="add" startTime="373064">
    <iact:property name="dataType"/>
    <iact:actionData xml:id="d103">
      <inkml:trace xmlns:inkml="http://www.w3.org/2003/InkML" xml:id="stk103" contextRef="#ctx0" brushRef="#br0">208 3233 0,'35'0'109,"0"0"-47,0 0-25,-1 35-13,1-35-10,0 0 25,0 0 45,-35 35-58</inkml:trace>
    </iact:actionData>
  </iact:action>
  <iact:action type="add" startTime="375803">
    <iact:property name="dataType"/>
    <iact:actionData xml:id="d104">
      <inkml:trace xmlns:inkml="http://www.w3.org/2003/InkML" xml:id="stk104" contextRef="#ctx0" brushRef="#br0">2780 2990 0,'-70'0'200,"35"0"-192,-34 0 1,34 0-1,0 0-1,1 0 40,-1 0-32,0 35-6,35 0-4,-35-35 12,1 34-10,34 1 17,-35-35-19,35 35 5,0 0 6,-35-1-8,35 1 8,0 0-11,0 0 4,0-1 6,0 1 1,0 0-7,0 0 12,0-1 2,0 1-5,0 0-3,0 0 41,35-35-37,34 0 5,-34 0-10,-35 34-4,35-34-1,0 0-2,-1 0 6,1 0 3,0 0 17,34 0-21,1 0 6,-1 0-10,-34 0 6,0 0-5,0 0-3,-35-34 4,34 34 5,1-35 6,-35 0-4,35 35-9,0-35 7,-35 1 6,0-1 28,0 0-34,0 0 0,0 1 2,-35 34-9,35-35 5,0 0-4,-35 35 5,35-35 4,-35 35-12,35-34 0,-34 34 3,-1-35 0,-35 35-2,1-35 10,34 35-13,-34 0 13,34 0 47,0 0-29,0 0-18,1 0 9</inkml:trace>
    </iact:actionData>
  </iact:action>
  <iact:action type="add" startTime="378362">
    <iact:property name="dataType"/>
    <iact:actionData xml:id="d105">
      <inkml:trace xmlns:inkml="http://www.w3.org/2003/InkML" xml:id="stk105" contextRef="#ctx0" brushRef="#br0">15393 13662 0,'0'0'3,"0"-35"-1,0 1 5,0-1 16,-35 35-7,0 35-2,1-35-5,-1 0-3,35 34 4,0 1-4,-35-35 4,35 35-5,0 34 6,0-34 3,-35 69-7,35-69 0,0 0 2,0 0-2,0 0 8,35 34 1,0-34 0,34 0-3,-34-1 4,69-34-10,-34 0 2,-1 0-1,1 0 8,34-34-10,-69 34 2,-1 0-1,1 0 3,-35-35-3,35 35 15,0-35 24,-1 0-22,-34 1 5,35-1-12,-35 0-9,0 0 1,0 0-3,0 1 3,0-1 6,0 0-7,0 0 8,0 1 45,0-1-15,-35 0-16,1 0-22,-1 35 9,0 0-9,0 0 0,1 0-4,-36 0 5,1 0 1,-1 0-3,36 0 0,-71 0 1,36 0 1,34 0-3,0 0 1,1 0 10,-1 0 7,0 35 6,0-35-23,1 35 1,-1-35 7,0 35-7,0-35 97,35 34-1</inkml:trace>
    </iact:actionData>
  </iact:action>
  <iact:action type="add" startTime="382529">
    <iact:property name="dataType"/>
    <iact:actionData xml:id="d106">
      <inkml:trace xmlns:inkml="http://www.w3.org/2003/InkML" xml:id="stk106" contextRef="#ctx0" brushRef="#br0">9625 14253 0,'-35'0'425,"0"0"-403,1 0 71,-1 0-73,35 35-1,-35-35-1,0 0 1,1 0 4,-36 35-7,35-1 7,1-34-10,-1 0 13,0 0 49,0 35-57,1-35-3,-1 0-1,0 0 9,0 35-6,1-35-4,-1 35-5,0-35 1,0 0 0,1 0-2,-36 34 2,35 1 5,-69-35-8,69 0 1,-34 35 12,-1 0-12,1-35 1,34 0-4,0 0 6,-34 35 6,34-35-7,0 0-3,-34 34 3,34-34-3,0 0 0,1 0 4,-36 35-2,1-35 0,34 0-1,0 0 8,0 0-8,-34 0 8,34 0-6,0 0-1,1 0 1,-1 0-3,0 0 2,-34 0-1,34 0 1,-35 0 10,36 35-11,-1-35 0,0 35-1,1-35 1,-1 0 3,0 0 6,0 0-8,1 0-3,-1 0 4,-35 34 7,36-34-8,-36 35-2,35-35 3,1 0-3,-36 0 1,35 35 2,1-35-1,34 35 1,-35-35-2,0 0 1,0 0 39,1 0-17,34 34-22,-35-34 24,0 0 14</inkml:trace>
    </iact:actionData>
  </iact:action>
  <iact:action type="add" startTime="384411">
    <iact:property name="dataType"/>
    <iact:actionData xml:id="d107">
      <inkml:trace xmlns:inkml="http://www.w3.org/2003/InkML" xml:id="stk107" contextRef="#ctx0" brushRef="#br0">6637 14636 0,'-35'34'62,"0"1"-56,35 0 4,-35-35-2,1 35-1,-1-1 1,35 1-2,-35 0 9,35 0-6,-35-1 7,1-34-4,34 35 22,0 0 44,0 0-57,34-35 17,1 34-31,35-34 11,-1 0-11,-34 0 0,0 0 2,-1 0-3,-34 35 344</inkml:trace>
    </iact:actionData>
  </iact:action>
  <iact:action type="add" startTime="389898">
    <iact:property name="dataType"/>
    <iact:actionData xml:id="d108">
      <inkml:trace xmlns:inkml="http://www.w3.org/2003/InkML" xml:id="stk108" contextRef="#ctx0" brushRef="#br0">8165 15018 0,'-34'0'8,"-1"35"0,0-35-1,0 0 1,1 0 0,-1 0 0,0 34 0,0-34-3,1 0 5,-1 0 6,0 35-9,0-35 1,-34 35 0,-1-35-1,36 0 0,-1 35 1,-35-1 1,36-34-1,-36 35-1,1-35 1,34 0 6,0 0-6,1 0 142</inkml:trace>
    </iact:actionData>
  </iact:action>
  <iact:action type="add" startTime="390400">
    <iact:property name="dataType"/>
    <iact:actionData xml:id="d109">
      <inkml:trace xmlns:inkml="http://www.w3.org/2003/InkML" xml:id="stk109" contextRef="#ctx0" brushRef="#br0">7505 15053 0,'-35'34'25,"1"-34"-18,34 35 0,-35-35 2,0 35-3,0 0 0,1-35 4,-1 34-2,0-34 0,35 35 87,35 0-62,0-35-21,34 35-4,1 0-2,-36-1 3,1-34 4,-35 35-7</inkml:trace>
    </iact:actionData>
  </iact:action>
  <iact:action type="add" startTime="391249">
    <iact:property name="dataType"/>
    <iact:actionData xml:id="d110">
      <inkml:trace xmlns:inkml="http://www.w3.org/2003/InkML" xml:id="stk110" contextRef="#ctx0" brushRef="#br0">6845 15713 0,'0'-35'82,"35"35"-69,34 0-5,-34-34-2,35 34 0,-1 0 3,1 0 0,-1 0-4,0 0 3,-34 0 8</inkml:trace>
    </iact:actionData>
  </iact:action>
  <iact:action type="add" startTime="396276">
    <iact:property name="dataType"/>
    <iact:actionData xml:id="d111">
      <inkml:trace xmlns:inkml="http://www.w3.org/2003/InkML" xml:id="stk111" contextRef="#ctx0" brushRef="#br0">9555 13766 0,'-34'0'101,"-1"0"-92,0 0 4,-34 35 2,69 0-7,-35 0 2,0-1 5,0 1-9,35 35 3,0-35-3,-34-1 3,34 1-4,0 0 3,-35 0 2,35-1-3,0 1 2,0 0-3,0 0 1,0-1 1,0 1 9,35 35 0,-1-70-4,-34 34 3,35-34 0,0 0-7,0 0-5,-1 0 5,36-34 7,-35-36-8,-1 70-1,36-69 1,-35 34-2,34 0 2,-69 0 17,35 35-10,-35-34 7,0-1-13,0 0 7,0 0-8,0 1-1,0-1 0,0-35 0,0 35 9,0 1-1,0-1-8,0 0 2,0 0 6,0 1-6,-35-1-1,0 0 0,35 0-2,-34 35 112,-1 0-96,0 0-14,0 0 8,1 0 7,34 35 46,-35-35-17,35 35-42,-35-35 11,0 0 4,35 35-10,-34-35 15,34 34-21,-35 1-1,0 0 8,0 0-2,35-1-6,-34-34-1,34 35 2,-35-35 4,35 35-4,-35-35-2,35 35 1,0 0 23,0-1-8,0 1-6,0 0-8,0 0 21,0-1-15,0 1 8,0 0 29,0 0-29,0-1 1,35-34-15,-35 35 31,35-35-19,-1 0-6,1 0-6,35 0 0,-36 0-1,1 0-5,0 0 8,0 0-3,-1 0-1,1 0 16,0 0-14,0 0 21,-1 0-23,-34-35 2,35 1-3,0-1 3,-35 0-1,35 0-3,-1 1 4,-34-36 9,35 35-9,-35 1-4,35-1 3,-35 0-1,0 0 1,0-34-1,0-1 0,0 35 2,0 1-2,0-1 0,0 0 10,0 0-1,0 1-3,-35 34-5,0 0 37,-34 0-35,-1 0-1,36 0-1,-1 0 0,-69 0-2,69 0 3,0 0-2,0 0 1,1 0 6,-1 0 50,0 34-54,0-34 0,1 0 5,-1 35 2,0-35 6,35 35 30,-35-35-36</inkml:trace>
    </iact:actionData>
  </iact:action>
  <iact:action type="add" startTime="399849">
    <iact:property name="dataType"/>
    <iact:actionData xml:id="d112">
      <inkml:trace xmlns:inkml="http://www.w3.org/2003/InkML" xml:id="stk112" contextRef="#ctx0" brushRef="#br0">9243 15713 0,'34'0'71,"1"0"-62,0 0-4,34 0 1,1 0 2,-1-35 2,1 35-2,-35 0 0,-1 0-3,1 0 12,0 0-9,0 0 20,-1 0-2,36 0-18,-35 0-2,34 0 1,-34 0 1,34 0 1,1 0-2,-36 0 0,1 0 2</inkml:trace>
    </iact:actionData>
  </iact:action>
  <iact:action type="add" startTime="404197">
    <iact:property name="dataType"/>
    <iact:actionData xml:id="d113">
      <inkml:trace xmlns:inkml="http://www.w3.org/2003/InkML" xml:id="stk113" contextRef="#ctx0" brushRef="#br0">7193 15748 0,'-35'0'67,"0"0"-43,0 0-15,1-35-3,-1 0-1,0 35 12,0-34-9,35-1 8,-34 35-8,34-35-2,0 0 2,-70 1 9,70-71-10,-35 71 0,1-1 3,34-35-4,-35 35 0,0 1 3,35-1-1,0 0 1,0 0-2,-35 35 1,35-69 0,0 34-2,-34 0 2,34 1-1,0-1 3,0 0-2,0 0 29,0 1-12,0-36-11,34 70-7,1-69 2,0-1 6,34 70-6,-34-35-2,0 35-2,34 0 5,-34 0-4,0 0 3,0 0 0,69 0-1,-69 35-2,-1-35 0,36 35 4,-36 0-2,1-1 0,0 1 0,0 35-2,-1-36 4,-34 36-5,0-1 4,0 36-1,0-36 2,0 35-4,0 1 1,0-36 1,-34 1-2,-36-1 3,1 1-3,-1-35 4,36-1-3,-36 1 1,-34 0 2,69-35-6,0 0 4,1 0 1,-1 0 22,0 0-18,35-35 30,-35 35-36,35-35-2,0 1 18</inkml:trace>
    </iact:actionData>
  </iact:action>
  <iact:action type="add" startTime="405390">
    <iact:property name="dataType"/>
    <iact:actionData xml:id="d114">
      <inkml:trace xmlns:inkml="http://www.w3.org/2003/InkML" xml:id="stk114" contextRef="#ctx0" brushRef="#br0">9416 15678 0,'-34'0'23,"-1"0"-7,0 35-8,0-35 8,-34-35-2,69 1-6,-35-36 1,35 35-2,-35-34 1,35 34 0,0-34-1,0 34 0,0 0 2,0-35-2,0 36 2,35-1-2,0-35 2,0 36-2,-1-36-1,1 70 1,0-69 3,0 69-3,-35-35 0,34 35 3,-34-35 12,35 35 1,0 0 7,0 0 10,-1 0-34,1 0 3,0 35-2,0 0 2,-1-35-3,-34 34 11,35-34-11,-35 35 13,0 0-13,35 0 9,0-35-7,-35 69-1,0-34 9,34 69-9,-34-69 1,0 0 1,0 0-2,0-1-1,0 36 10,0-35 1,0-1 5,0 1 3,0 0-19,0 0 10,0-1-1,0 1 1,0 0-9,-34-35 1,-1 35 0,0-35-1,0 34 0,1-34 2,-1 0-1,0 0 7,0 0-7,1 0 6,-1 0-6,0 0 0,0 0 0,1 0 8,-1-34-8,0 34 7,0-35 1,1 35 0,34-35-8,-35 0-4,0 1 46,35-1-11,-35 35-10,35-35-5,0 0 29,-34 35 105</inkml:trace>
    </iact:actionData>
  </iact:action>
  <iact:action type="add" startTime="408464">
    <iact:property name="dataType"/>
    <iact:actionData xml:id="d115">
      <inkml:trace xmlns:inkml="http://www.w3.org/2003/InkML" xml:id="stk115" contextRef="#ctx0" brushRef="#br0">35 3859 0,'34'35'172,"1"-35"-167,0 0 1,0 0 2,-1 0 7,-34 35-6,35-35 7,0 0 30,0 0-29,-35 34-11,34-34 1,1 0 11,0 0-4,0 0 16</inkml:trace>
    </iact:actionData>
  </iact:action>
  <iact:action type="add" startTime="412895">
    <iact:property name="dataType"/>
    <iact:actionData xml:id="d116">
      <inkml:trace xmlns:inkml="http://www.w3.org/2003/InkML" xml:id="stk116" contextRef="#ctx0" brushRef="#br0">1737 3650 0,'-35'0'98,"1"0"-18,-1 0-74,-34 0 4,34 0-3,0 0 1,-34 0-4,34 0 13,0 0-2,0 0 15,1 0-12,-1 35 12,35 0-15,0 0 1,-35 34-7,35-34-1,0 0-4,0 34 5,0 36 7,0-71-7,0 36-3,0-35 3,0 69-1,0-69-2,35 34 1,0-34 2,-35 0 15,34-35 7,1 0-7,69 0-19,-34 0 2,-1 0 2,35 0 0,-34 0-2,-35-35 0,-1 35 2,1-70-2,0 36 17,0 34-8,-35-35-9,0 0-2,34 0 12,-34 1-7,0-1 3,0 0-5,0 0 6,0-34 3,0 34 0,0 0-4,0-34 3,-34 69-7,-1-70-3,0 36 3,0 34 2,1-70-6,-36 70 9,35-35 3,1 35-10,34-35 1,-35 35 22</inkml:trace>
    </iact:actionData>
  </iact:action>
  <iact:action type="add" startTime="414864">
    <iact:property name="dataType"/>
    <iact:actionData xml:id="d117">
      <inkml:trace xmlns:inkml="http://www.w3.org/2003/InkML" xml:id="stk117" contextRef="#ctx0" brushRef="#br0">15462 14914 0,'0'0'3,"-34"0"25,-1 0-22,0 34 7,0-34-5,1 0 0,34 35 1,-35 0 0,0 0 6,35 34-9,0 1 2,-35-36-1,35 36 2,0 0 0,0-1-1,0-34-1,0 34-2,0-34 4,35 35 6,0-36 1,0 36-6,34-1 3,-34-34-4,0 0-2,-1 0 0,36-35 3,-1 34-3,-34-34-1,34 0 2,1 0 1,34 0-3,-34-34 3,-1-1 0,-34 0 0,34-34-5,-69-1 13,35 1-9,-35-1-1,0 35 1,35-34 1,-35 34-4,0-34 11,0-1-8,0 35 0,0 0 0,0-34 1,0 34-3,-35 35 1,35-69 1,-35 34 7,35 0 2,-34 0-9,-1 35-2,0 0 10,0 0 1,-34 0-9,-1 0 6,1 0-7,34 0 1,-34 0 0,34 0 2,-34 35-4,34-35 8,0 35 2,0-35-7,1 0-3,-1 0 4,-35 35-3,1-1 0,-1-34-1,36 0 3,-1 0 0,0 0 7,35 35 265,0 0-263</inkml:trace>
    </iact:actionData>
  </iact:action>
  <iact:action type="add" startTime="418337">
    <iact:property name="dataType"/>
    <iact:actionData xml:id="d118">
      <inkml:trace xmlns:inkml="http://www.w3.org/2003/InkML" xml:id="stk118" contextRef="#ctx0" brushRef="#br0">18346 4033 0,'105'0'92,"33"35"-81,-33-1-5,173-34 1,69 35-2,-104-35 5,244 0-2,-174 0-1,-35 0-1,208 0 2,-347 0 1,139 0-2,-139 0 2,-35-35-1,-69 35 0,34 0-3,-34 0 12,0 0 6,0 0-15,34 0-1,-34 0 0,34 0 9,-34 0-9,35 0 3,-36 0-3,1 0-2,0 0 4,0 0 0,-1 0-1,1 0-1,0 0 2,69 0-2,-69 0-1,0 0 2,34 0 0,1 0 1,-36 0-1,1 0-1,0-34 1,0-1 15,-35 0-16,0 0 0,0 1 2,0-1 0,0-35-4,0 1 3,0 34 0,-35 0 1,35 0-3,-35 1 2,0-1 1,1 0-2,-1 0 2,0 35-3,0-69 2,1 69-1,-36-70 4,35 70-5,1 0 3,-1-69-5,-35 69 5,1 0-2,34-35 2,-34 35-1,-36 0 0,-34 0 0,105 0-2,-71 0 3,-34 0-3,70 0 3,-1 0 0,1 0-2,-1 0 1,1 0-2,34 0 1,0 0 10,-34 0-9,34 0 0,-34 0 0,-1 0 0,1 0-3,-70 0 4,69 0-1,-103-35-1,-1 1 1,0-1 0,70 35-1,0-35 3,-1 35-4,36 0 1,34-35 2,-69 35 0,69 0 3,-34 0-2,34 0-3,0 0 2,0 0-1,1 0 8,-1 0 5,0 0-13,0 0 1,1 0-2,-36 0 1,1 0 1,-1 0-3,1 0 0,-1 0 2,1 35 1,-1 0-1,1 0 0,34-35 0,-35 34-1,36 1 8,-1 0-7,0-35 1,35 35-1,-35-1-3,1 1 2,-1 0 2,-34 0 8,34 34-8,0-34-4,35 0 4,-35-35-3,1 69 2,34-34 8,-35-35-8,35 35 9,0 0-4,0-1-4,0 1 15,0 0-3,0 0 10,35-1-16,-1-34-6,1 0-3,0 0 3,0 0 0,34 0-2,0 0 1,1 0 1,-1 0-3,1 0 1,34 0 2,-34 0-3,-36 0 2,1 0 3,0 0-6,0 0 1,-1 0 3,-34 35 46,35-35-40</inkml:trace>
    </iact:actionData>
  </iact:action>
  <iact:action type="add" startTime="420912">
    <iact:property name="dataType"/>
    <iact:actionData xml:id="d119">
      <inkml:trace xmlns:inkml="http://www.w3.org/2003/InkML" xml:id="stk119" contextRef="#ctx0" brushRef="#br0">21022 4068 0,'-35'0'8,"70"0"193,69 0-192,-69 0-3,34 0 4,1 0-3,-36 0 0,36 0 2,-35 0 0,-1 0-2,1 0 0,0 0 0,0 0 10,-1 0-5,1 0 21,0 0-16,0 0-11,-1 0 2,1 0 8,0 0 23,0 0 9,-1 0 3,1 0-26,0 0-2,0 0-14,-1 0 10,1 0-2,0 0 5,0 0-6,-1 0 16</inkml:trace>
    </iact:actionData>
  </iact:action>
  <iact:action type="add" startTime="426094">
    <iact:property name="dataType"/>
    <iact:actionData xml:id="d120">
      <inkml:trace xmlns:inkml="http://www.w3.org/2003/InkML" xml:id="stk120" contextRef="#ctx0" brushRef="#br0">4656 15644 0,'104'0'138,"-34"0"-127,-1 34-5,35-34 2,-69 0-1,0 0 0,34 0 0,-34 0 9</inkml:trace>
    </iact:actionData>
  </iact:action>
  <iact:action type="add" startTime="426619">
    <iact:property name="dataType"/>
    <iact:actionData xml:id="d121">
      <inkml:trace xmlns:inkml="http://www.w3.org/2003/InkML" xml:id="stk121" contextRef="#ctx0" brushRef="#br0">5664 15748 0,'34'0'86,"1"0"-80,0 0 10,0 0 16</inkml:trace>
    </iact:actionData>
  </iact:action>
  <iact:action type="add" startTime="427081">
    <iact:property name="dataType"/>
    <iact:actionData xml:id="d122">
      <inkml:trace xmlns:inkml="http://www.w3.org/2003/InkML" xml:id="stk122" contextRef="#ctx0" brushRef="#br0">6289 15678 0,'0'0'3,"70"0"12,-36 0-3,1 0-5,0 0 10,0 0-8,-1 0 6,1 0 7,-35 35 291</inkml:trace>
    </iact:actionData>
  </iact:action>
  <iact:action type="add" startTime="427915">
    <iact:property name="dataType"/>
    <iact:actionData xml:id="d123">
      <inkml:trace xmlns:inkml="http://www.w3.org/2003/InkML" xml:id="stk123" contextRef="#ctx0" brushRef="#br0">5281 15713 0,'35'0'40,"0"0"-27,34 0-2,1 0-4,-35 0 6,69 0-4,-69 0 0,-1 0-2,1 0 0,0 0 1,0 0-2,-1 0 44,1 0-5,0 0 0,0 0 1</inkml:trace>
    </iact:actionData>
  </iact:action>
  <iact:action type="add" startTime="428811">
    <iact:property name="dataType"/>
    <iact:actionData xml:id="d124">
      <inkml:trace xmlns:inkml="http://www.w3.org/2003/InkML" xml:id="stk124" contextRef="#ctx0" brushRef="#br0">5316 14705 0,'0'0'4,"-35"0"7,1 0-2,-1 0-4,0-35 3,0 35 2,1 0-3,-36 0-1,1 0 3,34 0-1,0 0 0,0 0 7,1 0 7,34 35-14,-35-35-1,0 0 3,35 35-3,-35-35 0,1 35 0,-1-1 1,0 1 16,35 35-8,-35-70-11,35 34 4,-34 1-2,-1 0 10,35 0-10,0-1 2,-35 1-3,35 0 2,0 0-1,0-1 2,0 36-2,0 0 3,0-36 3,35 36-5,0-35 0,-35-1 0,34-34 1,1 35-2,0 0 0,69-35 0,0 35 1,1-1 0,68 1 0,36 0-1,-1 0 1,-69-35 1,-34 0-4,-71 0 4,36 0-2,-1 0 3,-34 0-1,35 0 5,-36 0 1,36 0-8,-35 0 1,-1 0 0,36 0 1,-1 0-2,1 0 0,-1 34 0,1-34 2,-35 35 0,69-35-3,-35 0 1,1 0 2,-1 0-1,1 0-3,-35 0 3,69 0 1,-69 0 0,34 0-2,0 0 7,-69-35-4,35 35-4,35-34 1,-1-1 10,-34 35-8,0-35-1,-1 0-2,-34-34 0,35 34 4,-35 0-3,0 1 2,0-1-2,0 0 1,0 0-2,0 1 2,0-1 0,0 0 0,0 0 1,-35-34-1,1 34-1,-36-35-1,70 36 3,-69-36 6,34 35 0,0 1-6,0 34-4,-34-70 3,-35 70 0,-70-35 2,105 1-2,-36-1 0,-34 0-2,0 35 2,70 0-1,-35 0 2,-1-35-3,36 35 2,-1 0 1,36 0-1,-36 0-3,1 0 13,-1 0-11,1 0 2,-1 0-3,-34 0 3,34 0-3,1 0 3,-1 0 5,36 0 3,-1 0-10,-35 0 1,1 0 7,-1 0-7,1 0-1,-1 0 1,36 0 2,-1 35-2,0-35-1,0 0 15,1 35 1,34 0-9,0-1 19,0 1 75,104-35-100</inkml:trace>
    </iact:actionData>
  </iact:action>
  <iact:action type="add" startTime="430532">
    <iact:property name="dataType"/>
    <iact:actionData xml:id="d125">
      <inkml:trace xmlns:inkml="http://www.w3.org/2003/InkML" xml:id="stk125" contextRef="#ctx0" brushRef="#br0">7714 15192 0,'-35'0'65,"0"0"-50,35-35 59,0 0-67,0 0 1,0 1 1,35-36-2,34 1 1,36-105-2,-36 104 3,-34 1-3,69-70 3,-34 69 0,-36-34-2,1 69 0,0-34-1,0-1 4,-1 1-3,1-1 2,0 0-2,-35 36 0,35-1 4</inkml:trace>
    </iact:actionData>
  </iact:action>
  <iact:action type="add" startTime="431117">
    <iact:property name="dataType"/>
    <iact:actionData xml:id="d126">
      <inkml:trace xmlns:inkml="http://www.w3.org/2003/InkML" xml:id="stk126" contextRef="#ctx0" brushRef="#br0">8061 13905 0,'35'-34'42,"34"-36"-36,36 35 3,-36 1-1,35-1 0,-34 0-4,-1 0 6,-34 35-3,0 0 55,-35 70-48,0-35-5,0-1-2,0 1 2,0 35-2,0-36 2,-35-34-2,0 70-1,35-35 1,-34 34 2,-1-69 0,35 70-1,-35-35 4,35-1 14</inkml:trace>
    </iact:actionData>
  </iact:action>
  <iact:action type="add" startTime="432840">
    <iact:property name="dataType"/>
    <iact:actionData xml:id="d127">
      <inkml:trace xmlns:inkml="http://www.w3.org/2003/InkML" xml:id="stk127" contextRef="#ctx0" brushRef="#br0">19979 3338 0,'0'-35'20,"-34"35"-17,34-35 13,-35 35-10,0 0 1,0 0 2,-34 0 0,-35 0-3,69 0 2,0 0 0,0 0 0,1 0-2,-1 0 4,0 0 5,0 35-8,1 34 0,34-34 1,-35 0 0,35 34 0,-35 1 0,35-1 0,0 1 7,0 0-9,0-36 4,0 1-2,0 35 0,0-36 6,0 1 9,35 0-6,0-35-10,-35 35 6,34-35 13,1 0-19,0 0 1,0 0 1,-1 0-4,1-35 4,35 0-2,-36 0 9,1 1 0,0 34-10,-35-70 3,35 35 6,-1-34 78,-34 34-76,35 35-9,-35-35-2,0 0 13,0 1 8,35-1-2,-35 0-12,0 0 4,0 1 7</inkml:trace>
    </iact:actionData>
  </iact:action>
  <iact:action type="add" startTime="434198">
    <iact:property name="dataType"/>
    <iact:actionData xml:id="d128">
      <inkml:trace xmlns:inkml="http://www.w3.org/2003/InkML" xml:id="stk128" contextRef="#ctx0" brushRef="#br0">19806 4033 0,'-35'0'118,"0"0"-106,-34 69 6,-1-34-3,1 35-6,-1-1-2,1 1-2,-1-36 5,1 71-4,34-105 3,0 69-1,0-34-3,-34 35 3,34-1 2,0-34-1,-34 34-1,-1 36-3,1-36 4,-70 70-3,-35-34 2,-34 34-1,-1 104 2,-34-69-1,69-35 1,1 0-1,-36 69-4,35-69 6,35-34-3,0 34 1,0 35 0,-173 104-1,103-104 3,105-70-4,-105 70 2,36-1-2,34-33 3,-35-1 1,0 0-3,-34 34-2,69-103 4,-35 104-2,70-70 3,-70 70-4,105-105 1,-70 105 2,-139 35-3,243-105 3,-139 35-3,-34 35 3,34 0-1,70-70 1,-70 70-2,70-105 1,0 1-2,-1 34 2,71-69 0,-71 69-1,36-34 3,-35 69-3,34-104 0,1 69-1,-105 70 3,139-140-1,-104 71 1,70-36-2,-1 1 0,35-35 2,-34 34-1,-1-34 0,36 0-2,-36 34 3,1 1 0,34-1-3,-104 35 1,69-69 1,-69 104 2,0-34-3,0-36-2,0 1 4,35-1-1,69-69 0,-34 35-1,69 0 0,-70-35 0,70 34 2,-34 1-2,-105 70 2,69-36-1,-103 35-2,-71 35 2,210-104 0,-140 69 0,70-69 1,69 35 0,-35-36-3,36 1 8,-1-35-5,-35 70-3,1-1 2,-1 1 2,-69 34-1,35 0-4,-35 1 1,35-36 3,34-34-1,1 34 2,34-69-3,0 35 0,35 0 0,-34-35 0,34 35 1,-70 34 0,35-34 0,-34 0 1,-1 69 0,-34-34-1,0-1-5,34 1 7,1-1-1,-1-34-1,-34 0-2,35 0 1,34-1 2,0 1-2,-69 0 1,35 34-1,-1-34 2,1 35 0,-1-36-1,1 1-2,34 0 2,0-35-1,0 35 0,1-1 18,34 1-18,-70-35-2,35 70 5,-34-36-3,-35 36 3,-1-35-2,36 34-2,-35-34 1,-35 35 1,104-36-1,-35-34 2,36 35-2,-1-35 1,0 35 0,0 0 15,1-35-15,-1 0-1,35 34 1,-35 1-1,0-35 2,1 35-1,-36 0-2,35-1 1,1 1 3,-1 0-3,0 0 1,0-35 0,1 34-2,-1 1 3,0 0-1,-34 0-1,34 0 2,0-35 5,35 34-6,-35-34-1,1 35 16,-1-35 2,35 35-19,-35-35 10,0 35-7,1-35 6,-1 0 0,35 34 0,-35-34 0,35-34 57,70-1-67,-36 0 4,36-34-1,-35 34-2,-1 0 3</inkml:trace>
    </iact:actionData>
  </iact:action>
  <iact:action type="add" startTime="436090">
    <iact:property name="dataType"/>
    <iact:actionData xml:id="d129">
      <inkml:trace xmlns:inkml="http://www.w3.org/2003/InkML" xml:id="stk129" contextRef="#ctx0" brushRef="#br0">5351 15539 0,'-70'35'23,"70"0"-15,-34 0-1,-1-1 0,0 1 1,0 0 1,1-35-3,-1 69 5,0-34-7,0 0 3,-34 0 2,69-1 0,-35 1-1,35 0 7,0 0-2,-35-35-5,35 35 2,-34 34 6,34-34-4,0 34-3,-35-69 0,35 35-1,35-35 92,34 0-97,1 0 3,34-35 4,-69 35-7,34 0 5,-34 0-2,34 0 2,-34 0 1,0 0-1,0 0 0,-1 0 9,1 0-3,0 0-7,0 0 17,-1 0 6,-34-34 86,0-1-104,0 0-7,0 0 3</inkml:trace>
    </iact:actionData>
  </iact:action>
  <iact:action type="add" startTime="437664">
    <iact:property name="dataType"/>
    <iact:actionData xml:id="d130">
      <inkml:trace xmlns:inkml="http://www.w3.org/2003/InkML" xml:id="stk130" contextRef="#ctx0" brushRef="#br0">4204 16999 0,'70'0'110,"-35"0"-102,34 0 0,-34 0-1,34 0 0,-34 0-1,0 0 1,-1 0 1,1 0 17</inkml:trace>
    </iact:actionData>
  </iact:action>
  <iact:action type="add" startTime="438413">
    <iact:property name="dataType"/>
    <iact:actionData xml:id="d131">
      <inkml:trace xmlns:inkml="http://www.w3.org/2003/InkML" xml:id="stk131" contextRef="#ctx0" brushRef="#br0">4725 16999 0,'35'0'125,"0"0"-110,34 0 1,1 0-4,-35 0-5,-1 0 19,1 0 52,0 0-48</inkml:trace>
    </iact:actionData>
  </iact:action>
  <iact:action type="add" startTime="442350">
    <iact:property name="dataType"/>
    <iact:actionData xml:id="d132">
      <inkml:trace xmlns:inkml="http://www.w3.org/2003/InkML" xml:id="stk132" contextRef="#ctx0" brushRef="#br0">278 1704 0,'0'-35'25,"35"35"103,-1 0-104,1 0-8,0 0-1,0 0-8,-1 0 10,1 0 58,0 0-43,0 0-24,-1 0 15,1 0 24</inkml:trace>
    </iact:actionData>
  </iact:action>
  <iact:action type="add" startTime="445136">
    <iact:property name="dataType"/>
    <iact:actionData xml:id="d133">
      <inkml:trace xmlns:inkml="http://www.w3.org/2003/InkML" xml:id="stk133" contextRef="#ctx0" brushRef="#br0">278 1599 0,'35'0'104,"-1"0"-100,71 0 5,-71 0-2,36 0-1,-1 0 3,1 0-2,-1 0-1,-34 0 4,0 0-3,-35 35 1,35-35 170</inkml:trace>
    </iact:actionData>
  </iact:action>
  <iact:action type="add" startTime="446123">
    <iact:property name="dataType"/>
    <iact:actionData xml:id="d134">
      <inkml:trace xmlns:inkml="http://www.w3.org/2003/InkML" xml:id="stk134" contextRef="#ctx0" brushRef="#br0">6220 939 0,'34'0'64,"-34"35"-56,0 34-1,0-34 3,0 0-4,0 0 0,0-1 1,0 1 2,0 0 6,0 0 109</inkml:trace>
    </iact:actionData>
  </iact:action>
  <iact:action type="add" startTime="446934">
    <iact:property name="dataType"/>
    <iact:actionData xml:id="d135">
      <inkml:trace xmlns:inkml="http://www.w3.org/2003/InkML" xml:id="stk135" contextRef="#ctx0" brushRef="#br0">6289 1356 0,'0'0'2,"-35"0"3,35-35 12,-34 35-3,-1 0 9,-69 0-14,34 0-3,35 0 3,-69 0-1,35 0 0,-1 0-2,35 0 10,35 35 0,-34 0-8,-1 0 6,0-1 2,35 1 1,0 0-10,0 0 10,0-1-13,0 1 6,0 0 5,0 0 1,35 0-9,-35-1-1,69 1 4,1 0-2,-1-35-1,36 0 0,-1 0 2,35 0-2,-70 0 0,36 0 1,-36 0 0,35-35-1,-69 35 3,0 0-3,-35-35 1,35 35-2,-35-34 56,0-1-46,0 0 0,0 0-2,0 0-4,0 1 11,0-1-12,0 0 0,-35 0 3,0 1-1,0 34 11,35-35-6,-34 35-8,-1 0-3,0-35 4,0 35 6,1 0-1,-1 0-4,0 0 21,0 0-16,1 35-9,-1-35 4,0 0-3,0 35 3,-34-1-3,34-34 8,35 35 161</inkml:trace>
    </iact:actionData>
  </iact:action>
  <iact:action type="add" startTime="448804">
    <iact:property name="dataType"/>
    <iact:actionData xml:id="d136">
      <inkml:trace xmlns:inkml="http://www.w3.org/2003/InkML" xml:id="stk136" contextRef="#ctx0" brushRef="#br0">20362 14740 0,'0'0'2,"-35"0"1,-35 0 7,1 0-4,34 0 1,-69 0 5,34 35 0,36-35-5,-1 0 1,0 34 0,0 1 0,1 0 7,34 0 0,-35-35-7,35 69 0,0-34 1,-35 34-1,35 1-1,0-1 2,0 36-4,0-36 2,0 36 2,0-71 0,0 36-1,0-35-1,0-1 2,35 1 13,-35 0-15,35-35 1,-1 35 1,36-1-1,-35 1-2,-1 0 2,105-35 0,-34 0-2,-36 0 3,105 0-1,-35 0 1,35-35-5,-70 0 4,-35-34 0,-34 69 0,0-35 2,-35 0 19,0 1-21,0-1 9,0-35-10,0-34 1,0 35-2,0-1 2,0 35-1,0-104 2,0 70 0,-35-36-1,0 1-1,1 35 0,-1-1-1,0 35 3,-34 1 1,69-1-4,-70 0 2,35 35 6,1-35-5,-1 35-2,0 0 2,0 0-2,1 0 2,-1 0-1,0 35-1,-34-35 0,-1 35 1,1-35 0,34 35-1,-35 34 1,70-34 2</inkml:trace>
    </iact:actionData>
  </iact:action>
  <iact:action type="add" startTime="450278">
    <iact:property name="dataType"/>
    <iact:actionData xml:id="d137">
      <inkml:trace xmlns:inkml="http://www.w3.org/2003/InkML" xml:id="stk137" contextRef="#ctx0" brushRef="#br0">19736 15713 0,'-35'0'85,"-69"0"-79,35-35 4,-1 35-1,1 0-2,-36 0-2,1-34 2,0 34 1,-139 0 1,-139-35-2,208 35 1,-69-35-1,-140 0 1,-68 1-1,103 34 2,174 0-3,-277 0 2,242 0 2,-104 0-3,105 0 0,-105 34-1,70 1 2,35 0 1,34-35 0,-69 35-3,173-35 2,-208 34 2,35 1-4,139-35 1,-244 35 1,-69 0 0,105-1 0,-36 1 0,70-35-1,-69 0 0,69 0 3,173 0-4,-68 0 2,-36 0-1,105 0 10,34 35-11,-69 0 2,-104-1 0,0 36 1,139-70-2,-139 35 1,-35 0 0,208-35-1,-173 0-1,139 0 3,-1 0-1,36 0 0,34 0 0,-34 0 1,-1 34-4,-69 1 4,-104 0-2,-35 0 1,0-35 0,-104 0 1,104 0-2,-35 0-1,70 0 1,139 0 1,-35 0 2,34 0-3,36 0 8,34 0 1,0 0-9,1 0 0,-36 0 3,35 0-3,1 0 6,-1 0-3,70 0 158,-1-35-164,1 35 2,0 0 8,0 0-6,-1-35 1,1 35 13</inkml:trace>
    </iact:actionData>
  </iact:action>
  <iact:action type="add" startTime="451459">
    <iact:property name="dataType"/>
    <iact:actionData xml:id="d138">
      <inkml:trace xmlns:inkml="http://www.w3.org/2003/InkML" xml:id="stk138" contextRef="#ctx0" brushRef="#br0">6254 15887 0,'0'0'5,"-34"0"35,34 35-33,-35-35 0,0 34 4,0-34-3,35 35 0,-34 0-3,-1-35 2,35 35 1,-35-35 8,35 35 1,-35-35-11,35 34 1,-34 1 0,-1 0 3,0 0 6,35-1-10,-35-34 3,1 0 4,34 35-4,0 0 55,-35 34 12,35-34-57,0 0 2,35-35 69,69 0-82,0 35 1,0-35-2,35 34 1,-69-34 0,69 35-3,-70 0 4,-69 0 7,35-35-8</inkml:trace>
    </iact:actionData>
  </iact:action>
  <iact:action type="add" startTime="455286">
    <iact:property name="dataType"/>
    <iact:actionData xml:id="d139">
      <inkml:trace xmlns:inkml="http://www.w3.org/2003/InkML" xml:id="stk139" contextRef="#ctx0" brushRef="#br0">9312 16895 0,'0'35'47,"35"-35"-9,0 0-31,-1 35 2,36-35-1,34 0 0,0 34-2,1-34 2,-36 0 0,1 0 0,-1 0 0,-34 0-1,-1 0 40,1 0-8,0 0 416,0 0-408</inkml:trace>
    </iact:actionData>
  </iact:action>
  <iact:action type="add" startTime="457796">
    <iact:property name="dataType"/>
    <iact:actionData xml:id="d140">
      <inkml:trace xmlns:inkml="http://www.w3.org/2003/InkML" xml:id="stk140" contextRef="#ctx0" brushRef="#br0">5490 16965 0,'-35'0'52,"-34"0"-48,34 0 2,-35-35 2,1 35-2,-35-35 2,34 35 0,-34-35 1,69 35-4,-34 0 3,34 0 1,35-34 0,-35 34 4,35-35-5,-35 0 1,35 0-2,0-34 1,0-1 0,0 35-1,0-34 1,0 34 6,0 0-5,0 1 0,0-1-1,35 0 0,-35 0-3,35-34 5,0 34-3,34-34 0,1 34 9,-36 0-8,1 0 1,0 35-5,0 0 13,-1 0-8,-34-35-3,35 35 4,0 0-5,34 0 11,-34 0 8,0 0-8,34 0 7,-69 70-15,70-35-1,-35 34 1,-35 1 1,69-35-4,-34 34 2,0 1 2,-1-1 0,-34-34-3,35 34 2,0-34 2,-35 0-4,0 0 2,0 0-1,0-1 2,0 1-3,0 0 4,0 69-3,-35-69 0,0 0 0,-34 69 1,34-104 0,0 69 0,1-69-1,-1 35 3,0-35 2,0 0 14,1 0 27,-1-35-23,35 1-12,-35 34-4,35-35-6,0 0 55</inkml:trace>
    </iact:actionData>
  </iact:action>
  <iact:action type="add" startTime="459448">
    <iact:property name="dataType"/>
    <iact:actionData xml:id="d141">
      <inkml:trace xmlns:inkml="http://www.w3.org/2003/InkML" xml:id="stk141" contextRef="#ctx0" brushRef="#br0">9521 17277 0,'-35'-34'92,"0"-1"-85,35 0 1,-35 0 3,1-69-5,34 69 11,-35-34-12,35-1 3,0 36-1,0-36 2,0-34-3,0-1 3,0 36-1,0 34-1,0 0-1,0 1 3,0-1-2,0 0 1,0 0 1,0 1-1,0-1-2,35 35 2,-35-35-1,34 0 1,-34 1 1,35 34-1,-35-35 5,35 35 4,0 0 8,-1 0-9,1 0-10,35 0 1,-36 35 1,1-1 0,0 1 0,0-35 0,-35 35-2,34-35 2,-34 69 0,35-69 1,-35 35-2,35 35 2,-35-36-2,0 36 0,0-1 0,0 36 2,0-36-2,0-34 1,0 35-1,0-36 1,-35 36 1,35-35-3,-35-1 2,1 1-1,-1 0 18,35 0-10,-35-35-8,0 34 10,1-34-10,-1 0 199</inkml:trace>
    </iact:actionData>
  </iact:action>
  <iact:action type="add" startTime="462572">
    <iact:property name="dataType"/>
    <iact:actionData xml:id="d142">
      <inkml:trace xmlns:inkml="http://www.w3.org/2003/InkML" xml:id="stk142" contextRef="#ctx0" brushRef="#br0">9590 16756 0,'-35'0'63,"1"35"-55,-1-35 29,0-70 12,35 36-43,-35 34 2,35-70 0,0 0 9,0 36-10,0-1 2,0-35-4,0 1 4,0-1-1,0 1-1,0 34 1,0 0-1,0 1 10,35-1-3,0 0-5,0 35-1,-1-35 7,1 35-1,0 0 2,0 0 8,-1 0 13,1 0-21,-35 35-6,70 0-5,-36 34 3,1-34-1,0 0 2,-35 34-1,35-34 0,-1 35 0,-34-1-1,0-34 1,0 34 0,0 1 0,0 0-2,-34 34 4,-1 0-5,-35-34 11,36-1-7,-36-34-1,35 0-2,1-1 3,-36 36 0,35-70-3,-34 35 2,-1-1-1,36-34 2,-1 0-1,0 35 13,0-35 43,1-35-41,34 1-15,-35-1 0,0 0 5,35 0-5,0 1 1,0-1-3,-35 0 4,35-34-3,-34 34 2,34 0-4,0 0 12,0 1-3,0-1 1,0 0-7,0 0 1,0 1-3,34 34 4,-34-35-3</inkml:trace>
    </iact:actionData>
  </iact:action>
  <iact:action type="add" startTime="466928">
    <iact:property name="dataType"/>
    <iact:actionData xml:id="d143">
      <inkml:trace xmlns:inkml="http://www.w3.org/2003/InkML" xml:id="stk143" contextRef="#ctx0" brushRef="#br0">208 2225 0,'35'0'109,"35"35"-103,34-35 3,-69 0-2,-1 0 7,1 0-7,-35 35 144</inkml:trace>
    </iact:actionData>
  </iact:action>
  <iact:action type="add" startTime="474054">
    <iact:property name="dataType"/>
    <iact:actionData xml:id="d144">
      <inkml:trace xmlns:inkml="http://www.w3.org/2003/InkML" xml:id="stk144" contextRef="#ctx0" brushRef="#br0">1876 1912 0,'0'-34'76,"-35"34"-59,35-35 5,-34 35-14,34-35 6,-70 35 25,35 0-31,1 0 0,-1 0-1,0 0 0,1 35 1,-1-35 40,35 35-40,-70 34 6,70-34-6,-34 0-1,-1 34 1,35-34 0,0 0 0,0 34 1,-35-34-4,35 0 3,0 34 1,-35-69-1,35 35-2,0 0 4,0 0-2,0-1 13,0 1-5,0 0 0,0 0-2,35-35-5,-35 34-3,35-34 12,-35 35-10,35-35 0,-1 0 5,1 0-5,0 0-1,69 0 1,-69 0 1,-1 0-2,1 0 1,35 0-2,-36-35 4,36 35-4,-70-69 4,69 69-2,-69-70-2,35 70 2,-35-69-1,0 34 9,0 0-1,0 0-5,0 1 3,0-1 11,-35 0 7,1 0-16,-1 35-7,0-34 1,0 34 4,1 0 4,-1 0-9,0 0 7</inkml:trace>
    </iact:actionData>
  </iact:action>
  <iact:action type="add" startTime="475203">
    <iact:property name="dataType"/>
    <iact:actionData xml:id="d145">
      <inkml:trace xmlns:inkml="http://www.w3.org/2003/InkML" xml:id="stk145" contextRef="#ctx0" brushRef="#br0">104 2156 0,'70'34'29,"-1"1"-20,35 0-2,-69 0 2,35-35 0,34 34-5,-35 1 4,36-35 2,-71 0-2,1 0-1,0 0 0,0 0 16</inkml:trace>
    </iact:actionData>
  </iact:action>
  <iact:action type="add" startTime="475697">
    <iact:property name="dataType"/>
    <iact:actionData xml:id="d146">
      <inkml:trace xmlns:inkml="http://www.w3.org/2003/InkML" xml:id="stk146" contextRef="#ctx0" brushRef="#br0">1564 1217 0,'0'35'9,"34"34"-4,-34 36 5,0-1-3,0-35 0,0-34 2,0 35-1,0-35-1,0-1 0,0 1 9,0 0-2</inkml:trace>
    </iact:actionData>
  </iact:action>
  <iact:action type="add" startTime="476147">
    <iact:property name="dataType"/>
    <iact:actionData xml:id="d147">
      <inkml:trace xmlns:inkml="http://www.w3.org/2003/InkML" xml:id="stk147" contextRef="#ctx0" brushRef="#br0">1529 2017 0,'-35'-35'4,"0"35"103,1 0-98,34 69 0,-35-69-1,35 35 0,0 0 8,-35 34-3,35-34 4,0 0-9,0 0 9,0-1-3,0 1 1,0 0 1,35-35-8,-35 35 6,35-35-6,-1 0 17,1 0-10,0 0-2,34 0 3,-34 0-8,34 0 7,-34 0 0,-35-35-7,35 35 55,0-35-32,-1 35-24,-34-35 0,35 35 0,-35-34 11,0-1 3,0 0 4,0 0-18,0 1 2,0-1-3,0-35 1,0 1 10,-35 69-11,35-35 3,-34 0 4,-1 1 12,35-1-17,-35 35 9,0-35-4,1 35 11,-1 0 31,0 35-46,1-35-3,-1 35-1,0-1 12,0-34-10,35 35 137,0 0-142</inkml:trace>
    </iact:actionData>
  </iact:action>
  <iact:action type="add" startTime="478114">
    <iact:property name="dataType"/>
    <iact:actionData xml:id="d148">
      <inkml:trace xmlns:inkml="http://www.w3.org/2003/InkML" xml:id="stk148" contextRef="#ctx0" brushRef="#br0">15323 16374 0,'0'0'2,"-69"0"4,-35-35 1,34 0-1,1 35 2,34 0 0,0 0 0,0 0 0,1 0 38,-1 35-24,0 0-13,35-1-3,0 1 3,0 35 0,0-1 7,0 1-8,0-1-3,0 1 4,0-35-1,0-1-1,0 1 0,0 0 2,35 0 5,0-35-7,-1 69 2,36-69 0,34 35-2,0 34 1,105-34-3,-35 0 6,34-35-4,-34 0 1,-105 0-1,70 0 1,35-35 0,-35-34 0,-35 34-3,-34 0 5,-70 0-3,0 1 0,34 34 2,-34-70-2,0 35 9,0-69-10,0 69 2,0-34 9,0 34-9,0-35 5,0 36-4,-34-1-1,-1-35 0,-35 1-1,36-1 3,-36 36-2,1-36-2,-1 1 0,1 34 3,-1 0 1,1 0-4,34 35 3,-69 0-1,34 0 0,1 0-2,-1 0 0,1 0 2,-1 0 1,1 35-1,-1 0 7,1-35-7,-35 69-1,34-69 2,1 70-3,34-35 2,-35-1 1,36 1-1,-36-35-1,70 35 0,0 0 9,-35-35-8,35 34 30,0 1-22,0 0 0,0 0-11,0-1 5,0 1 14,0 0 7,0 0-1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5:48:08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73">
    <iact:property name="dataType"/>
    <iact:actionData xml:id="d0">
      <inkml:trace xmlns:inkml="http://www.w3.org/2003/InkML" xml:id="stk0" contextRef="#ctx0" brushRef="#br0">347 8552 0,'70'0'76,"69"0"-66,-35 0-4,35 0 5,70 0-6,-36 0 2,-34 0 2,70 0-1,-70 0 0,-105 0-1,1 0 1,0 0-3</inkml:trace>
    </iact:actionData>
  </iact:action>
  <iact:action type="add" startTime="5137">
    <iact:property name="dataType"/>
    <iact:actionData xml:id="d1">
      <inkml:trace xmlns:inkml="http://www.w3.org/2003/InkML" xml:id="stk1" contextRef="#ctx0" brushRef="#br0">625 10012 0,'0'0'4,"0"-35"85,35 35-83,35-34 6,-1 34-6,1 0 1,-1 0 1,-34 0-1,0 0-2,-1-35 5,1 35 5,0 0 71,0 0-79</inkml:trace>
    </iact:actionData>
  </iact:action>
  <iact:action type="add" startTime="5969">
    <iact:property name="dataType"/>
    <iact:actionData xml:id="d2">
      <inkml:trace xmlns:inkml="http://www.w3.org/2003/InkML" xml:id="stk2" contextRef="#ctx0" brushRef="#br0">452 11333 0,'34'0'74,"36"0"-71,34 0 7,-69 0-4,69-35 4,35 1-5,0 34 4,-35 0-1,1 0 0,-36 0-3,-34 0 3,0 0 2</inkml:trace>
    </iact:actionData>
  </iact:action>
  <iact:action type="add" startTime="8234">
    <iact:property name="dataType"/>
    <iact:actionData xml:id="d3">
      <inkml:trace xmlns:inkml="http://www.w3.org/2003/InkML" xml:id="stk3" contextRef="#ctx0" brushRef="#br0">452 10047 0,'0'-35'6,"104"35"125,-69-35-125,34 35 3,70-34-1,-35-1-3,-34 35 4,34 0-2,-34 0 3,-36 0-3,1-35 0,0 35 19</inkml:trace>
    </iact:actionData>
  </iact:action>
  <iact:action type="add" startTime="12499">
    <iact:property name="dataType"/>
    <iact:actionData xml:id="d4">
      <inkml:trace xmlns:inkml="http://www.w3.org/2003/InkML" xml:id="stk4" contextRef="#ctx0" brushRef="#br0">730 12689 0,'34'0'132,"71"0"-126,-1 35 2,35-1 0,-35-34 0,35 0 0,0 0-1,-35 0 1,-34 0-1,34 0 2,-35 0-1</inkml:trace>
    </iact:actionData>
  </iact:action>
  <iact:action type="add" startTime="13041">
    <iact:property name="dataType"/>
    <iact:actionData xml:id="d5">
      <inkml:trace xmlns:inkml="http://www.w3.org/2003/InkML" xml:id="stk5" contextRef="#ctx0" brushRef="#br0">1564 12515 0,'0'35'110,"69"0"-105,-34-1 5,-1 1-7,1 0 8,0-35-5,0 35 9,-1-1 8,1-34 41,-35 35-24,0 0-32,0 0 12,-35-35-12,1 34 0,-1 1-1,0-35 0,-34 0 9,34 0-9,35 35 2,-35-35 7,1 0-2,-1 0 18,35 35 83</inkml:trace>
    </iact:actionData>
  </iact:action>
  <iact:action type="add" startTime="14482">
    <iact:property name="dataType"/>
    <iact:actionData xml:id="d6">
      <inkml:trace xmlns:inkml="http://www.w3.org/2003/InkML" xml:id="stk6" contextRef="#ctx0" brushRef="#br0">5142 12202 0,'-34'0'9,"-1"0"39,0 0-42,0 0 1,1 0 10,-1 0-1,0 0-7,35 35-4,-35 0 10,35-1 3,-34 36-10,34-35 4,-35 34-2,35-34-3,0 35 0,0-1 1,0 1 1,0-1-1,0-34-2,0 34 2,0 1-2,0-35 4,0 34-3,0-34 0,35 0 2,-1 34 5,-34-34-7,35 0 3,0 34-2,0-69 0,-35 35 0,0 0 0,34-35-2,1 35 2,0-35 38,0 0-14,-1 0-25,1 0 1,35-35-1,-36 0 1,36 0-2,-1-34 3,-34 69 1,35-70-5,-36 35 2,1 1 0,0-1 4,-35 0-4,35-34 9,-1 34-8,-34 0 1,0-34-3,35 69 0,-35-35 2,0 0 7,0 0-7,35 1 1,-35-1 5,0-35 1,0 36 2,0-1-9,-35 0-3,35 0 4,0 0-2,-35 35 1,1-34 0,34-1 1,0 0 0,-35 35-3,35-35 2,0 1-2,-35 34 3,35-35 0,-35 0-3,1 35 8,34-35 3,-35 35 14,0 0 8,0 0-15,1 0-18,-1 0 11,0 0-2,0 0 171,1 0-169,-1 0 9,0 0-8,0 0 15,1 0 2,-1 0 5,0 0-7</inkml:trace>
    </iact:actionData>
  </iact:action>
  <iact:action type="add" startTime="19123">
    <iact:property name="dataType"/>
    <iact:actionData xml:id="d7">
      <inkml:trace xmlns:inkml="http://www.w3.org/2003/InkML" xml:id="stk7" contextRef="#ctx0" brushRef="#br0">10424 12411 0,'-70'-35'188,"36"0"-174,-1 0-5,0 35 3,0-34-2,1 34-5,-1 0 3,0 0-1,35-35 1,-35 35 0,35-35 0,-34 35-1,-1 0 10,0 0 5,1 0 2,-1 0-2,0 0-7,0 0 10,1 35-4,-1-35-12,0 35 6,0-1-6,1-34-3,-1 35 9,0-35-6,0 35-2,1 0 16,34-1 10,0 1-4,-35 0-21,35 0 0,0 0 0,0-1-1,0 1 1,0 35-1,0-36 0,0 36 9,0-35-6,0 34 6,0-34-3,0 0-6,0-1 2,0 36-1,0-35 8,35-1-10,-35 1 2,34-35 24,-34 35 18,35-35-39,0 0 3,0 0 3,-1 0-8,1 0-3,35 0 3,-36 0-1,1 0-2,0 0 1,69 0 1,-69 0 1,-1 0-1,36 0 1,-35 0-3,-1-35 1,1 35 0,35-35 10,-36 1-2,-34-1 0,35 35-8,-35-35 1,35 35 2,0-35-2,-35 1 7,0-1-1,34 35-5,-34-35-2,0 0 9,0 1-8,0-1-3,0 0 20,0 0-18,0 1 31,0-1-21,0 0-9,0 0 7,0 1 25,0-1 5,0 0-21,0 0-3,0 0 19,-34 35-33,34-34 9,-35 34-8,0-35 9,35 0 37</inkml:trace>
    </iact:actionData>
  </iact:action>
  <iact:action type="add" startTime="24586">
    <iact:property name="dataType"/>
    <iact:actionData xml:id="d8">
      <inkml:trace xmlns:inkml="http://www.w3.org/2003/InkML" xml:id="stk8" contextRef="#ctx0" brushRef="#br0">10042 13280 0,'0'0'3,"-35"0"11,0 0-5,1-35-2,-1 35 8,0-35-10,0 0 4,1-34-1,-1 34 1,0 0-3,0-34 5,1-35-5,-1-1 0,0 1 3,0 0-1,35 34-1,0 35 0,0 1 2,0-1-1,0-35-2,0 36 0,35-1 4,-35-35-2,35 36 2,0-36-4,-1 35 0,1 1 2,0-1 0,0 0-1,34 0 1,-34 35 8,0 0-7,-1-35-4,1 35 21,0 0-18,34 0-3,1 0 5,-1 0-4,1 0 2,-1 35-1,-34 0 2,0-35 0,34 35-1,-69 34-2,35-69 0,0 35 2,-35 69 0,0-69 1,0 69-2,0 1 2,0-1-2,0 0 1,0 35-2,-35-104 3,0 69-1,0 1 1,1-71-3,-1 36 5,0-35-8,0-1 5,1 36 0,-1-35 1,0 0-1,0-1 2,1 1-5,-1-35 1,35 35 2,-35-35 1,0 0 0,1 0 14,-1 0 15,0 0-14,1 0-18,-1 0 3,0-35-2,0 0 1,1 1 2,-1 34-4,35-35 0,-35 0 1,35 0 9,-35 35 8,35-35-9,0 1 9,-34-1-8,34 0 31</inkml:trace>
    </iact:actionData>
  </iact:action>
  <iact:action type="add" startTime="32075">
    <iact:property name="dataType"/>
    <iact:actionData xml:id="d9">
      <inkml:trace xmlns:inkml="http://www.w3.org/2003/InkML" xml:id="stk9" contextRef="#ctx0" brushRef="#br0">10285 12480 0,'0'-35'7,"-35"1"9,35-1-10,-35 0 10,1 35-1,-1-35-7,0 1 7,35-1-7,-69 35 0,69-35 7,-35 35-6,0-35-2,-34 1-1,34 34 11,0 0-9,1 0 7,-1 0 16,0 0-8,0 34-14,-34 1 4,34 35-3,0-36-4,35 1 4,-34 35-1,-1-36-3,35 36-1,0 0 4,0-1-1,-35 1 0,35-1 0,0-34 0,0 34-1,0 1-1,0-1 3,0-34-1,35 0 0,0 34 0,-35-34-1,0 0 1,34 0-1,-34 0 1,35-35 0,0 34 0,-35 36 0,35-70-2,-35 35 5,0-1 2,34-34-5,1 0 61,0-34-52,34-1-8,-34 0-4,35 0 4,-36 1-3,1 34 3,0-35-1,-35 0-1,34 0 3,1 0-5,0 1 3,0-1-1,34-69 3,-34 69-4,-35 0 3,69-34-2,-34-1 8,-35 35-7,35 1 0,-35-1-1,0 0 2,0-34-2,0 34 0,0-70 0,0 36 3,0-1-3,0 36 1,0-1 0,0-35-1,0 36 8,0-1 0,0 0-7,0 0 0,-70-34 5,36 34 6,-1 0-5,0 35 48,0 0-51,-34 0 3,34 0 1,0 0-9,1 0 2,-1 0 2,0 35 18,1 0 18,-1-35-20,35 35-20,0-1 9</inkml:trace>
    </iact:actionData>
  </iact:action>
  <iact:action type="add" startTime="36321">
    <iact:property name="dataType"/>
    <iact:actionData xml:id="d10">
      <inkml:trace xmlns:inkml="http://www.w3.org/2003/InkML" xml:id="stk10" contextRef="#ctx0" brushRef="#br0">10076 12272 0,'-34'0'91,"-1"0"-76,0 0 1,1 0-9,-36 0 9,35 0 0,1 34-9,-1-34-1,0 35 3,0 0 0,1 0 7,34-1-9,-35 1-1,0 70 10,35-71-8,0 36-1,-35-35 2,35 34-1,0-34 7,0 34-7,0-34-2,0 0 4,0 34-3,0-34 1,0 0 0,35 34-2,0-69 2,-35 35 0,35-35 0,-35 35 0,34-35 30,36 0-21,-1 0-9,1 0-2,-1 0 0,1 0 2,-36 0 1,71-35 0,-36 35-2,-34 0 8,0 0-1,-1 0-6,-34-35 1,35 1 8,0-36 5,0 35-8,-35-34-6,0-1 1,0 36-2,0-1-1,0-69 3,0 34 0,0 35-3,-35-34 3,0 34 0,35 0-2,-69-34 0,69 34 0,-35 35 1,35-35-1,-35 0 2,0 1 7,1-1-11,-1 0 4,0 0-1,0 35 8,1-34-9</inkml:trace>
    </iact:actionData>
  </iact:action>
  <iact:action type="add" startTime="40287">
    <iact:property name="dataType"/>
    <iact:actionData xml:id="d11">
      <inkml:trace xmlns:inkml="http://www.w3.org/2003/InkML" xml:id="stk11" contextRef="#ctx0" brushRef="#br0">17200 3164 0,'34'0'23,"1"0"15,0 0-22,0 0-9,34 0 0,-34 0 0,34 0 3,-34 0-3,35 0 1,-36 0-1,1 0 2,0 0-2,0 0 7,-1 0 41,1 0-6,0 0 3,0 0-20,-1 0-24,1 0-1,0 0-2,-35-35 5,69 35-3,-34 0 8,0 0 7</inkml:trace>
    </iact:actionData>
  </iact:action>
  <iact:action type="add" startTime="41559">
    <iact:property name="dataType"/>
    <iact:actionData xml:id="d12">
      <inkml:trace xmlns:inkml="http://www.w3.org/2003/InkML" xml:id="stk12" contextRef="#ctx0" brushRef="#br0">22412 1599 0,'-35'0'16,"0"0"24,0 0-26,1 35 10,34 35-18,-35-1 3,35-34-1,0 35 0,0-1 0,0-34-2,0 34 1,0 1 1,0-1 1,0-34-1,35 0-1,-1 34 2,1-34-3,0 35 2,0-70 0,-1 35 1,1-35 7,0 34-4,0-34-3,-1 0-1,36 0-2,-35 0 3,-1 0 0,71 0-1,-71 0-3,36-69 4,-35 34-2,-1-35 2,1 36-2,0-36 2,-35 1-1,0-1 0,0 1 6,0-1-7,0 35 1,0 1 1,0-1 5,-35 35-6,0 0-1,35-35 2,-34 35 6,34-35-6,-35 35 0,35-34-5,-35 34 13,0 0 14,1 0 17,-1 0-27,0 0 4,0 0-10,1 0 24,-1 0 31,0 0-50,0 0-10,1 0 4,-1 0-7,-35 0 9,36-35-8,-1 35 0,-35 0 0,36-35 8,-1 35-3,35-35-3,-35 35-3</inkml:trace>
    </iact:actionData>
  </iact:action>
  <iact:action type="add" startTime="43142">
    <iact:property name="dataType"/>
    <iact:actionData xml:id="d13">
      <inkml:trace xmlns:inkml="http://www.w3.org/2003/InkML" xml:id="stk13" contextRef="#ctx0" brushRef="#br0">22273 2955 0,'0'0'0,"-35"0"8,0 0 8,0 0 22,1 0 0,-1 0-22,35 35 7,0 0-17,-35 34 3,35-34-2,0 0 2,0 34 0,0 1 5,0-35-7,35 34 8,0-69-6,-35 35-2,34-35 2,1 0 7,0 0-2,0 35-7,-1-1 9,71-34-8,-36 0-1,1 0 0,-1 0 2,1 0-2,-36 0 2,36 0-1,-1 0 0,1 0-1,-35-34 0,34 34 1,-34 0 0,-35-35-1,35 35 1,-35-35 1,34 35-1,-34-35 4,35 35-2,-35-34-3,0-1 10,35 0-10,-35 0 8,35 35-8,-35-34 1,0-1 9,0 0-10,0 0-1,0-34 12,-35 34-4,35 0-5,0 0-1,-35 35-2,35-34 11,-35 34-2,1-35-8,-1 35 8,35-35-6,-35 35-2,35-35 0,-35 35 2,1 0 0,-1 0 3,35-34 6,-35 34-10,0 0 6,1 0 0,-1 0-5,0 0 7,0 0 0,1 0 6,-1 0 1,0 0 24,0 0-15,1 0-19,-1 0 6,0 0-4,35 34-6,-35-34-4,35 35 3,-34-35 6,-1 0-6,0 35 16,0-35 8,1 35-16,-1-35-5,35 34 23,-35-34-11,35 35 109</inkml:trace>
    </iact:actionData>
  </iact:action>
  <iact:action type="add" startTime="45281">
    <iact:property name="dataType"/>
    <iact:actionData xml:id="d14">
      <inkml:trace xmlns:inkml="http://www.w3.org/2003/InkML" xml:id="stk14" contextRef="#ctx0" brushRef="#br0">15289 13419 0,'34'0'71,"-34"35"-63,70-35-3,-35 34 1,-1-34 1,71 35 2,-71-35 0,70 0 0,-34 0-2,-1 0 1,1 0-3,34 0 5,0-35-2,-34 35-1,-35-34 0,-1-1 2,36 35-1,-70-70-3,69 70 4,-34-34 6,-35-1-6,70 35-1,-70-35 0,34 35-2,1-70 2,0 70-1,-35-34 1,35-1 0,-1 0 0,1-34 1,0 69-2,-35-70 0,0 35 0,0 1 2,0-1-2,0-35 1,0 36 1,0-36-3,0-34 1,-35 34 1,0 1 1,35 34-1,-34 0 0,-1 35-1,35-35 0,-35 1 2,0-1 6,1 0 0,-36 35-6,35-35 0,-34 35-5,-1 0 5,1 0-2,-1 0 1,1 0 1,-1 35-1,1-35-1,34 0-1,0 35 3,-69 0-1,69-1 0,1-34 0,-36 35 0,36 0-3,-1-35 4,0 35 1,35-1-5,-35 1 3,1 0 2,34 0-4,0 0 3,0 34-2,-35-34-1,35 0 2,0 34 1,0-34-1,0 0 0,0 34-2,0-34 11,0 0-11,0-1 1,0 1 2,0 69 0,35-69 0,-1 0-5,-34 35 4,0-36 1,35 1-1,0 0 1,-35 0-3,35 34 2,-1-34 7,1-35 9,-35 35-17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3:45:40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86">
    <iact:property name="dataType"/>
    <iact:actionData xml:id="d0">
      <inkml:trace xmlns:inkml="http://www.w3.org/2003/InkML" xml:id="stk0" contextRef="#ctx0" brushRef="#br0">11779 12063 0,'-69'0'63,"-1"0"-55,35 0 0,-34 0-5,-1-35 6,36 1 0,-1 34-3,0 0 4,35-35 6,-69 35-12,69-35 5,-35 0-1,-35-69 0,36 69 1,-1 0-3,-35-69 4,36 0-5,-36 0 4,70 69-3,-35-35 4,1 36-2,34-1-1,0 0 1,0 0-2,0 0 3,0 1-2,0-1 1,0-35 0,0 36 1,0-36 4,0 35-5,0 1 1,34 34-1,-34-35 0,35 35 0,-35-35 12,35 35-11,0-35 7,-35 1-8,34 34 0,1 0 0,0-35-1,34 35 8,-34 0-8,0 0 1,0 0 1,34 0-1,1 0-2,-1 0 1,-34 0 3,34 0-3,36 0 1,-36 0 0,-69 35 1,70-35-3,-36 0 2,1 34 6,0-34-4,0 0 5,-35 35-9,34-35 3,36 35 6,-70 0-7,35-35 0,-35 34 0,34-34-2,1 0 1,-35 35 11,35 0-10,0-35 7,-35 35-9,34-1 2,1-34 1,-35 70-3,35-70 2,-35 35 1,35-35 12,-35 34-11,0 1-3,0 0 9,34 0-7,-34 34 4,0-34-5,0 0 0,0 34 0,0 1 1,0-35 7,-34 34-10,-1-34 1,35 0 2,-35-1-2,35 1 0,-69-35 2,69 35-1,-35-35-2,0 35 1,-34-1 2,34 1 0,0 35-2,-34-35 0,34-1 2,-35 1-2,36 35 1,-1-70-1,0 34 1,0 1 9,1 0-10,-1-35 7,0 35-4,0-35-4,35 34 2,-34 1 1,-1 0-1,0 0 5,0-35 11,1 0 13,-1 0 51,0 0-5,0 0-10,35-35-67</inkml:trace>
    </iact:actionData>
  </iact:action>
  <iact:action type="add" startTime="41641">
    <iact:property name="dataType"/>
    <iact:actionData xml:id="d1">
      <inkml:trace xmlns:inkml="http://www.w3.org/2003/InkML" xml:id="stk1" contextRef="#ctx0" brushRef="#br0">11188 11785 0,'0'0'2,"-34"0"13,-36-35 20,70-69-27,-35 0 0,1-1 1,-1 1-3,0 0 3,35 34-2,0 1 0,0-36 1,0 71 1,0-1-2,0-35 2,0 1-2,35 34-1,34-34 2,1-36 1,-1 71-2,1-36 0,-1 70 2,1-35 1,-1 0-6,1 35 12,-35 0 8,-1 0-10,1 0-6,0 35 0,-35 0 0,35-35 0,-35 35 1,34-35-3,1 69 4,-35-34-4,35 35 2,0-1-1,-35-34 2,0 34-2,34-34 0,1 0 2,-35 34-3,0-34 10,0 0-7,0 0-2,0 34 1,0 1-1,0-1 1,0 1 0,0-35-1,0 34 1,0 1 0,0-36 0,0 1 1,0 0-4,-35-35 3,35 69 1,-34 1-1,-1-70 0,35 35-1,0-1 1,-70-34-2,70 35 10</inkml:trace>
    </iact:actionData>
  </iact:action>
  <iact:action type="add" startTime="42474">
    <iact:property name="dataType"/>
    <iact:actionData xml:id="d2">
      <inkml:trace xmlns:inkml="http://www.w3.org/2003/InkML" xml:id="stk2" contextRef="#ctx0" brushRef="#br0">11501 12306 0,'35'0'48,"0"0"-40,34 0-3,35-34 4,-34 34-1,69-35-1,-104 35-1,34 0 3,1 0-1</inkml:trace>
    </iact:actionData>
  </iact:action>
  <iact:action type="add" startTime="43237">
    <iact:property name="dataType"/>
    <iact:actionData xml:id="d3">
      <inkml:trace xmlns:inkml="http://www.w3.org/2003/InkML" xml:id="stk3" contextRef="#ctx0" brushRef="#br0">13238 12167 0,'35'0'17,"0"0"-11,0 0 3,-1 0-3,36 0 2,-35 0 1,-1 0-2,36 0 1,-70-34 1,35 34-2,34 0 1,-34-35-2,0 35 2,-1 0 16</inkml:trace>
    </iact:actionData>
  </iact:action>
  <iact:action type="add" startTime="43848">
    <iact:property name="dataType"/>
    <iact:actionData xml:id="d4">
      <inkml:trace xmlns:inkml="http://www.w3.org/2003/InkML" xml:id="stk4" contextRef="#ctx0" brushRef="#br0">13238 12272 0,'35'0'33,"0"0"-29,34-35 7,-34 35-6,35-35 7,-1 0-6,-34 35-1,0 0 4,-1 0-2,1 0 9,0 0 131</inkml:trace>
    </iact:actionData>
  </iact:action>
  <iact:action type="add" startTime="44934">
    <iact:property name="dataType"/>
    <iact:actionData xml:id="d5">
      <inkml:trace xmlns:inkml="http://www.w3.org/2003/InkML" xml:id="stk5" contextRef="#ctx0" brushRef="#br0">2919 12515 0,'0'0'0,"173"0"8,105 0 1,348 0-1,-313 0 0,138 0 0,-34 0 0,104 0-2,-173 0 2,-70 0 0,452 0 0,-314 35 0,-172 0 0,207-1 0,-68 1-1,-71-35 0,71 70 1,-210-70-1,210 34 2,-175 1-1,-69-35 0,-35 0-2,-69 0 2</inkml:trace>
    </iact:actionData>
  </iact:action>
  <iact:action type="add" startTime="45708">
    <iact:property name="dataType"/>
    <iact:actionData xml:id="d6">
      <inkml:trace xmlns:inkml="http://www.w3.org/2003/InkML" xml:id="stk6" contextRef="#ctx0" brushRef="#br0">11049 13593 0,'70'34'31,"-1"1"-21,36 0-2,-1 34-3,0-34 1,35 0 5,35 0-4,0-35 2,69 34-3,-69-34 2,69 35-2,139-35 5,-69 0-3,-105 0-1,209 0 2,-208 0-5,138 0 5,-173 0-3,69 0 3,-104 0-2,104 0 3,-208 0-2,69 0 1,-34 0-3,-1 0 0,1 0 2,34 0-2,-35-35 8,1 35-12,34-34 9,35 34-4,-35 0 0,70-35-2,-70 35 4,70-35-1,-35 0 0,-69 35-1,-1 0 4,1-34-2,-36 34-4,1 0 2,0 0 11,0 0-10,-1-35-1,1 35-4,0 0 7,0 0-1,34 0-1,1 0-2,-36 0 3,1 0-2,0 0 7,-35-35-7,35 35 67</inkml:trace>
    </iact:actionData>
  </iact:action>
  <iact:action type="add" startTime="47330">
    <iact:property name="dataType"/>
    <iact:actionData xml:id="d7">
      <inkml:trace xmlns:inkml="http://www.w3.org/2003/InkML" xml:id="stk7" contextRef="#ctx0" brushRef="#br0">12405 14149 0,'-35'0'19,"0"0"69,0 0-79,-34-35 1,34 35-1,0 0-5,-34-35 3,-1 1 1,1-1 1,34 35-4,0-35 5,1 0-3,-36-34 0,-34-36 0,69 36 2,-69-35-3,34-1 4,-69-34-3,-34-35 1,103 70 0,-69-35-1,0-35 1,70 70 0,-1 35-2,1-1 3,34 0 0,0-34-4,0 35 2,1-36 1,34 36 1,-35-35 0,35-1-2,-35 1 2,35 34-5,0-69 6,0 35-2,35-70-2,0 35 4,-35 35-3,69-70 2,-34 35-1,0 35-2,-35-105 1,0 35 2,34 35-1,-34 70-1,0-35 1,0 34 0,0 35-1,35 0-1,-35 1 4,35-36 6,-35 1 0,0 34-11,35-69 4,-1 69-2,-34 0 0,35-34 3,0 34-3,-35 0 1,69 0-1,-34 1 1,0-1 0,0 0 0,-1 0-1,105-34 1,-69 34 0,-1-35-1,1 70 1,34-34 0,0-1-1,1 0 1,-1 0 0,35 1 0,-35 34-1,35-35 1,70 35 0,34-35-2,-35 35 3,1-35 0,34 35-1,104 0-2,-138 0 1,-70 35 3,104 0-4,35 34 1,70 1 2,-105-35-1,139 69-1,0 70 1,-139-105-1,244 70 2,-70 35-2,-209-104 2,244 34-1,-70 105-1,1-105-1,-71 0 2,-173-34 1,209 103-2,-105 1 1,-104-104 0,-35 34 1,35-34-5,-104-1 5,34 1 0,-34-36-2,0 71 2,-35-71-2,35 1-1,-1 70 2,-34-36 1,35 1-3,-35 69 3,35 0 0,-35-70-1,0 70-1,0-34-2,0 138 5,0-104-4,-35-35 4,0 35-2,35-34-1,-34-36 0,34 1 0,-35 34 0,0-35 1,0-34 2,1 35-2,-1-1-1,0-34 1,-34 35-2,34-36 2,-35 1 0,1 0 0,-1 0 1,36-1-1,-71 1 0,1 0-4,0 0 5,0-1 0,-35-34-2,-105 35 1,36 0-1,-139 0 4,103-35-8,1 0 7,69 0-3,-69 0 2,69 0-2,-34 0 1,138 0 0,-69 0-1,-34 0 1,-1 0 0,70 0-1,-35 34 2,34 1-1,36-35 1,-1 0-4,1 35 2,34-35 1,0 0 1,1 0-1,-1 0 8,0 0-9,1 0-1,-36 0 2,-34 0 1,-35 35-1,35-35 0,-1 0 0,1 0 0,0 0-2,34 0 1,36 0 1,-1 0-1,-35 0 1,-34 0 2,0 0-2,34 0-2,36 0 0,-105 0 4,104 0-2,-35 0-2,1 0 3,34 0 5,0 0-6,1 0 0,-1 0-1,0 0 2,-34 0 1,34 0-4,-35 0 1,-34 0 0,0 0 1,0 0 1,34 0-2,35 0 0,1 0 2,-36 0-3</inkml:trace>
    </iact:actionData>
  </iact:action>
  <iact:action type="add" startTime="50062">
    <iact:property name="dataType"/>
    <iact:actionData xml:id="d8">
      <inkml:trace xmlns:inkml="http://www.w3.org/2003/InkML" xml:id="stk8" contextRef="#ctx0" brushRef="#br0">12161 10568 0,'-34'0'43,"34"35"-38,-35 0 0,0-35 2,0 0 1,-34 0 9,34 0-9,0 0-3,1 0 4,-1-35 0,0 0-2,-104-34 2,104-1-3,1 1 3,-36 34-1,70 0-1,-35 0 0,1-34 2,-1 34-2,0 0 1,35-34 0,0-1 6,0 36-6,0-1 0,-35 0-1,35-69 2,0 69 1,0 0-4,0 0-1,0 1 5,0-36-3,35 1 1,0-1 0,-35 35-1,69-34 2,-69-1-2,70 36 0,-35-1 1,-1 0 1,1 0-2,0 0 2,34 35-2,-34-34 1,35 34-2,34 0 2,-35 0 0,1 0 0,-1 0 1,1 0-1,-1 0-3,1 0 2,-35 34 2,-1 1-1,1 0 1,0-35-2,0 70 0,-1-1 1,36 1 7,-70-1-7,35 35 0,-35-34 0,34 34 0,-34-69-1,0 104 1,0-69-1,-34 34 1,34-69 1,-35 34-3,0-34 3,0 34-1,1-69-2,-1 70 1,0-70 1,-34 35 9,69-1-9,-35-34 6,0 0 9,0 35-14,1 0 0,-36-35-2,-34 35-1,0 0 1,34-35 2,35 34-1,-34-34-1,34 0 3,0 0 52</inkml:trace>
    </iact:actionData>
  </iact:action>
  <iact:action type="add" startTime="52640">
    <iact:property name="dataType"/>
    <iact:actionData xml:id="d9">
      <inkml:trace xmlns:inkml="http://www.w3.org/2003/InkML" xml:id="stk9" contextRef="#ctx0" brushRef="#br0">11640 10951 0,'-69'0'24,"34"0"-16,-35 0-2,1 0 3,34 0 0,0 0-3,-34 0 1,34 0 16,-34 34 7,34 1-20,0 0-3,0 0 2,1 34-2,-1 1 7,0-35 2,35 34-9,0-34 2,0 0-1,0-1 5,0 1-4,0 0-1,35 34 0,-35-34 7,35 0-5,-1 0-4,-34-1 0,35 1 2,35 0 2,-36 34-1,71-34-2,-105 0 0,34 0 2,1-35-4,-35 35 3,70-35 0,-70 34-1,34-34 3,1 0 3,0 0-6,0 0 10,-1 0 0,1 0-10,0 0 2,0 0 20,34 0-13,-34-34-2,69-1-6,-69 35 0,34-35-1,-34 35 2,0-35 0,0 35-1,-1 0 5,1 0 11,-35-35-16,35 35 1,0 0-3,-1-34 18,-34-1-15,35 35-2,0-35 1,0 35-4,-35-35 4,34 35 3,-34-34-4,35-1 1,0 0-2,-35 0 4,35 1-4,-35-1 2,34 0-1,-34-34 2,0 34-1,0 0 0,0 0 0,0 1 9,0-1-12,0 0 2,0 0 9,0 0-7,-34 1 12,-1-1-12,35 0-1,-35 35 0,0-35 7,1 35-10,-1-34 5,0 34-2,-34-35-1,34 35 2,0 0-2,0 0 2,-34 0-2,69-35-1,-70 35 3,36 0 0,-36 0-4,35 0 5,-34 0-2,-1 0-2,1 0 0,34 0 3,-34 0 0,34 0-1,0 0 0,0 0 15,-34 0-1,34 0-5,-34 35-12,34-35 3,0 35 2,0-35-3,1 0 1,-1 34 30,35 1-14,-35-35-11,35 35 68,0 0-75,-35-1 0</inkml:trace>
    </iact:actionData>
  </iact:action>
  <iact:action type="add" startTime="56515">
    <iact:property name="dataType"/>
    <iact:actionData xml:id="d10">
      <inkml:trace xmlns:inkml="http://www.w3.org/2003/InkML" xml:id="stk10" contextRef="#ctx0" brushRef="#br0">14489 14184 0,'0'34'48,"70"71"-40,69 103 0,-104-138-2,173 138 3,1-34 0,-36 0-1,1-70-4,34 35 5,-34-104 0,0 69 0,-70-34-3,0-35 2,-34-35-1,-35 0 7,-1 0 12,1-35-19,0 0 2,69-69-3,-34 34 2,69-69 0,-70 70-1,140-140 0,-70 140 1,139-244 3,0 104-5,-105 35-1,140-104 3,-174 104 2,174-69-2,-244 174-1,105-105 0,-35 35 2,35 34-1,-140 36-1,71-1 0,-1-34 1,-69 69 2,34-34-3,35-35 0,-34 69 0,-35-35 2,69 1-2,-69 34 0,-1 0 0,36 0 2,-70 1-1,35-1-2,-1 35 3,-34-35-3,35 35 4,-35-35 13,35 35-16,-35-34 16,35 34-16,-1-35 2,1 35 6,-35-35 24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3:55:1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79">
    <iact:property name="dataType"/>
    <iact:actionData xml:id="d0">
      <inkml:trace xmlns:inkml="http://www.w3.org/2003/InkML" xml:id="stk0" contextRef="#ctx0" brushRef="#br0">2849 6292 0,'35'0'102,"34"0"-95,70-34 1,-69 34-2,69 0 2,69-35 0,36 35 0,-71 0-1,71 0 0,33 0 3,-103 0-4,0 0 1,34 0 2,1 0 0,-70 0-4,0 0 5,0 0-5,-70-35 6,36 35-6,-1 0 4,0 0-1,35-35-2,-104 35 4,69 0-2,0 0 0,-34-34 0,-1 34-2,1 0 2,-35 0-2,-1 0 3,1 0 7,0 0-11,0 0 21,-1 0-18,36 0 6,-35 0 35</inkml:trace>
    </iact:actionData>
  </iact:action>
  <iact:action type="add" startTime="13406">
    <iact:property name="dataType"/>
    <iact:actionData xml:id="d1">
      <inkml:trace xmlns:inkml="http://www.w3.org/2003/InkML" xml:id="stk1" contextRef="#ctx0" brushRef="#br0">4969 5945 0,'0'0'1,"-35"0"12,70 0 117,69 0-118,35 0-6,69 0 3,-173 0-1,174-35-4,-36 35 7,-34-35-4,0 1-2,-34 34 3,-1-35 0,-35 35 0,36 0 0,-71 0-2,36 0 4,-35 0-2,-35-35 0,34 35 0,1 0 423</inkml:trace>
    </iact:actionData>
  </iact:action>
  <iact:action type="add" startTime="19421">
    <iact:property name="dataType"/>
    <iact:actionData xml:id="d2">
      <inkml:trace xmlns:inkml="http://www.w3.org/2003/InkML" xml:id="stk2" contextRef="#ctx0" brushRef="#br0">8548 5945 0,'104'0'138,"-35"0"-133,1 35 4,104-1-1,-70-34 1,35 0-1,0 35 0,0-35-2,-70 0 1,70 0 0,-34 0 1,34 0 1,-70 0-1,70 0 1,-35 0-2,35 0-2,70 0 3,-105 0 1,0 0-2,0 0 1,-69 0 1,35-35-2,-1 35 0,-34-34 1,0 34-1,-1 0 1,1-35 9,0 0-2,-35 0-7,35 35-2,-35-34 3,34-36-1,1 35 0,0 0 1,34 1-5,-34-36 4,0 35 1,0 35-1,-1-34 0,-34-1 8,0 0-2,0 0-7,0 1 10,0-1-2,-34 35 0,34-35-6,-35 0 6,-35-34-8,1 69 1,-1-35-2,1 0 2,-1 35 0,-34 0 1,0-69-2,69 69 1,-34-35 0,-36 35 1,1 0-2,69 0 0,-34 0 2,-1 0-2,1 0 1,-1 0 0,1 0 0,34-35-1,0 35-1,-34 0 4,-1 0-3,1 0 2,34 0-2,-34 0 2,-1 0-4,-34 0 2,35 0 2,-1 0-1,35 0 0,-34 0-1,-1 0 1,1 0-1,34 0 1,0 0-1,1 0 1,-1 0 0,0 0 1,35 35-2,-35-35 8,1 35 9,-1-35-17,35 35 1,-35-1-1,-34-34 1,69 35 0,-70-35-1,35 35 10,35 0-10,-34-35 7,34 34-5,0 1-1,0 0-1,-35 0 1,35-1 0,-35 1-2,35 35 3,-35-70-2,1 34 1,34 1 1,0 0-1,0 0 0,-35-35-1,35 34 7,0 1-6,0 0 8,0 0 15,0 0-7,0-1-18,0 1 10,0 0 15,35-35-22,-35 35 20,34-35-12,1 34 75,0-34-84,0 0-1,-1 0 4,1 0 1</inkml:trace>
    </iact:actionData>
  </iact:action>
  <iact:action type="add" startTime="24213">
    <iact:property name="dataType"/>
    <iact:actionData xml:id="d3">
      <inkml:trace xmlns:inkml="http://www.w3.org/2003/InkML" xml:id="stk3" contextRef="#ctx0" brushRef="#br0">8999 6049 0,'35'0'108,"0"-35"-100,34 35-1,1-34-1,34 34 3,35 0 0,-35-35-4,35 35 5,35 0-2,-70-35 0,0 35-3,35 0 4,-69 0-2,-35 0 2,-1 0-2,1 0 9,0 0 23,0-35-32,-1 35 10,36 0-10,-35 0 9,-1 0-2,1 0-4,0 0 58,0 0-27,-1 0-3,1 0-33</inkml:trace>
    </iact:actionData>
  </iact:action>
  <iact:action type="add" startTime="27902">
    <iact:property name="dataType"/>
    <iact:actionData xml:id="d4">
      <inkml:trace xmlns:inkml="http://www.w3.org/2003/InkML" xml:id="stk4" contextRef="#ctx0" brushRef="#br0">2397 10568 0,'0'-34'94,"35"34"-78,0 0-7,0 0-4,34 0 2,35 0 0,-34 0 3,-1 0-2,-34 0-1,35 0 1,-1 0-1,-34 0 1,0 0 6,-1 0-6,1 0 9,0 0-2,0 0-8,-1 0 0,1 0 10,35 0 0,-36 0-4,36 0-5,-35 0 0,34 0-1,1 0 9,-36 0-9,36 0 1,-35 0 7,-1 0-6,36 0 8,-1 0-13,-34 0 5,0 0-2,34 0 2,-34 0-2,0 0 1,0 0 62,-1 0 93</inkml:trace>
    </iact:actionData>
  </iact:action>
  <iact:action type="add" startTime="29176">
    <iact:property name="dataType"/>
    <iact:actionData xml:id="d5">
      <inkml:trace xmlns:inkml="http://www.w3.org/2003/InkML" xml:id="stk5" contextRef="#ctx0" brushRef="#br0">3822 10499 0,'-35'-35'15,"1"0"9,-1-34-8,0 34-10,35 0 1,-35-69 1,1 69 0,34 0 2,0-34-4,-35-1 4,35 36-2,0-1-3,0-35 4,0 35-2,0 1 0,0-1 9,0-35-6,35 36-6,-1-1 6,1 0-2,35-34 0,-36 69-1,1-70 0,0 70 2,-35-35-2,35 35 0,-35-34 0,34 34 2,-34-35 0,35 0 7,0 35-12,0 0 14,-1 0 14,1 0-19,35 35 12,-36 0-4,1 34-14,0 1 11,0-36-11,-35 1 2,34 35-1,-34-36-4,35 1 6,-35 69-2,0-69 0,0 0 0,0 0-1,35 69 2,-35-69-1,0 0-3,0 34 2,0-34 11,0 0-10,0-1 0,0 1-2,0 0 10,0 0 0,0-1-2,0 1 26,-35-35-15,35 35-21,-35-35 5,1 0 13,-1 0-6,0 0 39,0 0-25,35-35-14,-34 35 15,34-35-25</inkml:trace>
    </iact:actionData>
  </iact:action>
  <iact:action type="add" startTime="44096">
    <iact:property name="dataType"/>
    <iact:actionData xml:id="d6">
      <inkml:trace xmlns:inkml="http://www.w3.org/2003/InkML" xml:id="stk6" contextRef="#ctx0" brushRef="#br0">2293 10568 0,'70'0'133,"34"0"-125,0 0-3,-34 0 4,34 0 0,0 0-1,-34 0-2,-36 0 3,1 0-2,69 0 0,-69 0 9,35 0-9,-36 0 11,1 0-11,0 0 8,34 0-7,-34 0 0,0 0-1,0 0 0,-1 0 2,1 0-5,0 0 5,69 0-1,-69 0 1,34 0 0,-34 0-2,35 0 0,34 0 2,-69 0-4,34 0 5,-34-34-4,0 34 2,34 0 10,-34 0 3,0 0-5,-1 0-9,1-35 1,0 35 0,-1 0-2,1 0 2,0 0 8,0 0 38,-1 0-24,1 0-14,0 0 9</inkml:trace>
    </iact:actionData>
  </iact:action>
  <iact:action type="add" startTime="51987">
    <iact:property name="dataType"/>
    <iact:actionData xml:id="d7">
      <inkml:trace xmlns:inkml="http://www.w3.org/2003/InkML" xml:id="stk7" contextRef="#ctx0" brushRef="#br0">3718 10360 0,'35'0'467,"34"0"-464,1 0 7,34 0-4,-35-35 0,36 35 3,-71-35-1,36 35 1,-35 0-1,-35-35-2,-35 35 291,0 0-290,35 35 1,-35-35-1,1 35-1,-1-35 0,0 0 4,0 0 13,35 35-15</inkml:trace>
    </iact:actionData>
  </iact:action>
  <iact:action type="add" startTime="53702">
    <iact:property name="dataType"/>
    <iact:actionData xml:id="d8">
      <inkml:trace xmlns:inkml="http://www.w3.org/2003/InkML" xml:id="stk8" contextRef="#ctx0" brushRef="#br0">3822 10394 0</inkml:trace>
    </iact:actionData>
  </iact:action>
  <iact:action type="add" startTime="57368">
    <iact:property name="dataType"/>
    <iact:actionData xml:id="d9">
      <inkml:trace xmlns:inkml="http://www.w3.org/2003/InkML" xml:id="stk9" contextRef="#ctx0" brushRef="#br0">3753 10325 0,'69'0'188,"-34"0"-176,0 0 10,34 0-6,-34 0-8,0 35 7,-1-35-4,1 0 17,0 0 167,0 0-39,-1 0-121,1 0-5,0 0-13,0 0 16,-1 0 134,1 0-126,0 0 84,-1 0-87,1 34-32,0-34 8,0 0-6,-1 0 7,1 0-7</inkml:trace>
    </iact:actionData>
  </iact:action>
  <iact:action type="add" startTime="64169">
    <iact:property name="dataType"/>
    <iact:actionData xml:id="d10">
      <inkml:trace xmlns:inkml="http://www.w3.org/2003/InkML" xml:id="stk10" contextRef="#ctx0" brushRef="#br0">9069 6988 0,'69'0'219,"-34"0"-204,0 0-9,0 0 1,-1 0 1,1 0 14</inkml:trace>
    </iact:actionData>
  </iact:action>
  <iact:action type="add" startTime="67945">
    <iact:property name="dataType"/>
    <iact:actionData xml:id="d11">
      <inkml:trace xmlns:inkml="http://www.w3.org/2003/InkML" xml:id="stk11" contextRef="#ctx0" brushRef="#br0">8860 7092 0,'35'0'29,"0"0"26,0 0-18,-1 35-27,1-35-2,35 0-2,-36 0 2,36 35 0,-35-35-2,-1 0 2,36 0 2,34 0-4,-69 0 2,34 0 0,1 0 0,-35 0-2,34 0 2,-34 0 1,34 0 0,-34-35-1,0 35-2,0 0 2,-1 0 48,1 0-42,0 0-6,-1 0 6,1 0-6,0 0 2,34 0-5,36 0 3,-71 0-1,1 0 2,0 0-3,34 0 5,-34 0-4,0 0-1,34 0 3,-34 0-2,0 0 10,0 0-11,-1 0 10,1 0 7,0 0 0,0 0-13,-1 0 2,1 0-1,0 0-6,0 0 3,-1 0 0,1 0 0,0 0-2,0 0 3,-1 0-1,1 0 8,-35-35 83,0 0-59,0 0-35,0 1 4,0-1 0,0 0-3,0 0 17,0 1 3,0-1-11,0 0-8,0 0 0,35 1 10,-35-1-11,0 0 10,0 0 6,0-34-5,0 34-1,0 0-10,0 0 3,0 1 8,0-1 6,0 0-10,-35 0 3,0 1-8,1 34-2,-1-70 5,0 35-3,0 35-3,1-34 3,-1-1 7,0 35-7,0-35 2,1 35 4,-1 0-7,0 0 2,-34 0-3,34 0 4,0 0-2,0 0 0,-34 0-4,-1 0 6,36 0-2,-1 0 0,0 0 0,0 0-1,-34 0 0,-1 35-1,36-35 2,-1 35 1,-35-35-3,36 0 4,-1 0-1,-34 34-2,69 1-1,-35-35 0,-35 0 4,36 0-1,-36 35-2,1 0 1,-1-35 0,35 34-2,-34 1 2,-35 0-1,69-35 2,0 0 0,-34 0-3,34 0 3,0 0 0,0 35-3,1-35 24,34 34 12,-35-34-30,0 0-2,35 35-4,0 0 10,-35-35-8,35 35 37,0 0-36,-69-1-3,69 1 4,0 0-2,0 34-2,-35-34-1,35 35 12,0-36-6,0 1-6,0 0 3,0 34 7,0-34 1,0 0-1,35-35-5,-35 35 4,35-35 2,-1 35-9,1-35 0,35 0 1,-36 0 2,1 0-4</inkml:trace>
    </iact:actionData>
  </iact:action>
  <iact:action type="add" startTime="72986">
    <iact:property name="dataType"/>
    <iact:actionData xml:id="d12">
      <inkml:trace xmlns:inkml="http://www.w3.org/2003/InkML" xml:id="stk12" contextRef="#ctx0" brushRef="#br0">9243 8552 0,'-35'0'55,"70"35"53,-1 0-102,1-1 4,35 36-5,-36-35 1,1 34 4,0-34-4,0 34 2,-1-34 1,-34 0-1,0 0 21,0-1-21,-34-34 1,-1 0-1,-35 0-3,36 0 4,-1 0-2,0 0 0,0 0 4,1 0-5,-1-34 17,35-1-8</inkml:trace>
    </iact:actionData>
  </iact:action>
  <iact:action type="add" startTime="73550">
    <iact:property name="dataType"/>
    <iact:actionData xml:id="d13">
      <inkml:trace xmlns:inkml="http://www.w3.org/2003/InkML" xml:id="stk13" contextRef="#ctx0" brushRef="#br0">9729 8830 0,'70'0'101,"-1"0"-95,35 0-1,-34 0 6,-1 0-3,1 0-2,-1 0 3,1 0-1,-70-35 66</inkml:trace>
    </iact:actionData>
  </iact:action>
  <iact:action type="add" startTime="73920">
    <iact:property name="dataType"/>
    <iact:actionData xml:id="d14">
      <inkml:trace xmlns:inkml="http://www.w3.org/2003/InkML" xml:id="stk14" contextRef="#ctx0" brushRef="#br0">10320 8482 0,'0'35'46,"34"35"-36,1-35 2,0-1-6,34 1 6,-69 0-6,0 0 1,35-35 0,0 0 1,-35 34 2,0 36 3,0-35-3,0-1-3,0 1 0,0 35 0,0-36-1,-35 1 4,0-35-3,1 35 10,-36-35-8,35 0 4,1 0 28,34-35 10,0 0-31,0 1-14,34 34-1</inkml:trace>
    </iact:actionData>
  </iact:action>
  <iact:action type="add" startTime="74662">
    <iact:property name="dataType"/>
    <iact:actionData xml:id="d15">
      <inkml:trace xmlns:inkml="http://www.w3.org/2003/InkML" xml:id="stk15" contextRef="#ctx0" brushRef="#br0">11188 8622 0,'0'0'4,"-34"0"12,-1 0-13,0 0 13,0 0-3,35 34 11,0 1-4,0 0-9,0 34 4,35-69-7,35 70 0,-36-70 0,1 35-1,0-1 0,-35 1 41,0 0 2,-35-35-10</inkml:trace>
    </iact:actionData>
  </iact:action>
  <iact:action type="add" startTime="75223">
    <iact:property name="dataType"/>
    <iact:actionData xml:id="d16">
      <inkml:trace xmlns:inkml="http://www.w3.org/2003/InkML" xml:id="stk16" contextRef="#ctx0" brushRef="#br0">11536 8622 0,'0'0'1,"-70"0"6,1 69 2,34-34 0,0-35-3,35 35-2,-34-35 5,34 34 7,0 1 0,34 0-9,1 0 2,0-1-2,34-34 0,-34 0 11,0 35-10,-35 0-3,35-35 2,-35 35 19,0-1-19,0 1 7,-35 0-5,0-35 8,0 35-12,1-35 13</inkml:trace>
    </iact:actionData>
  </iact:action>
  <iact:action type="add" startTime="75579">
    <iact:property name="dataType"/>
    <iact:actionData xml:id="d17">
      <inkml:trace xmlns:inkml="http://www.w3.org/2003/InkML" xml:id="stk17" contextRef="#ctx0" brushRef="#br0">11675 8900 0,'0'0'3,"69"-35"9,-34 0 3,0 35-6,0 0-1,-1-35-4,-34 1 14,35 34-12</inkml:trace>
    </iact:actionData>
  </iact:action>
  <iact:action type="add" startTime="75850">
    <iact:property name="dataType"/>
    <iact:actionData xml:id="d18">
      <inkml:trace xmlns:inkml="http://www.w3.org/2003/InkML" xml:id="stk18" contextRef="#ctx0" brushRef="#br0">11883 8622 0,'0'34'32,"-34"71"-27,-1-1 3,0-35 0,35 36 1,0-36-3,-35 1-1,35-1 5,0-34-3,0 0 17</inkml:trace>
    </iact:actionData>
  </iact:action>
  <iact:action type="add" startTime="76383">
    <iact:property name="dataType"/>
    <iact:actionData xml:id="d19">
      <inkml:trace xmlns:inkml="http://www.w3.org/2003/InkML" xml:id="stk19" contextRef="#ctx0" brushRef="#br0">10737 9178 0,'0'-35'223,"0"0"-216,0 0 2,34 1 3,1-1 4,0 0 1,0 35 13,-35 35 31,0 0-37,-35-35 44,35 34 72,0 1-123,0 0-12,-35-35 3,0 0 0,1 0 1,-1 0 6,0 0 8,35-35-9,0 0 3,0 1-9,0-1-2,35 35 10,-35-35 0,0 70 30,0 0-29,0-1-9,0 1 6,0 0-7,0-70 46,0 0-43,35-34 5,-1 34 0,-34 0 8,35 35 16,-35 70-32,0-35 2,0-1 6,0 1-6,0-70 84,35 35 238</inkml:trace>
    </iact:actionData>
  </iact:action>
  <iact:action type="add" startTime="78995">
    <iact:property name="dataType"/>
    <iact:actionData xml:id="d20">
      <inkml:trace xmlns:inkml="http://www.w3.org/2003/InkML" xml:id="stk20" contextRef="#ctx0" brushRef="#br0">9555 10082 0,'0'0'2,"-34"0"6,-1 0 0,0 0 0,-34 0 0,34 0 1,0 0-4,0 0 2,1 34 2,34 1-1,0 0 7,0 0-6,0-1-3,0 36 2,0-1 0,34-34 1,1 0-3,-35 35 3,35-36-1,0 36-3,-1-35 4,1-1-1,0 36 0,34-70 0,-69 69-1,35-34 8,-35 0 1,0 0 7,-35-1-15,1 1-1,-36-35 0,1 0 1,-1 0 0,35 0 1,35-35 0,-34 1-4,34-36 11,34 35-8,71-34-1</inkml:trace>
    </iact:actionData>
  </iact:action>
  <iact:action type="add" startTime="79453">
    <iact:property name="dataType"/>
    <iact:actionData xml:id="d21">
      <inkml:trace xmlns:inkml="http://www.w3.org/2003/InkML" xml:id="stk21" contextRef="#ctx0" brushRef="#br0">9833 10638 0,'0'0'1,"35"-35"51,0 35-44,0 0 0,34-35 0,0 35-2,-34 0 2,0 0-1,34 0 2,-69-34 7,35 34-10</inkml:trace>
    </iact:actionData>
  </iact:action>
  <iact:action type="add" startTime="79760">
    <iact:property name="dataType"/>
    <iact:actionData xml:id="d22">
      <inkml:trace xmlns:inkml="http://www.w3.org/2003/InkML" xml:id="stk22" contextRef="#ctx0" brushRef="#br0">10285 10186 0,'69'35'16,"-34"-35"-8,35 69 0,-36-34 6,1 0-6,0-1 1,0-34 6,-35 35-7,0 0 7,0 0 0,0 34-7,0-34-1,0 0 2,0 0-1,0-1-2,0 1 9,-35-35-6,0 0 7,0 35 31,105-35 44,-1 0-83</inkml:trace>
    </iact:actionData>
  </iact:action>
  <iact:action type="add" startTime="80264">
    <iact:property name="dataType"/>
    <iact:actionData xml:id="d23">
      <inkml:trace xmlns:inkml="http://www.w3.org/2003/InkML" xml:id="stk23" contextRef="#ctx0" brushRef="#br0">11779 10221 0,'0'0'3,"-35"0"0,1 0 6,-36 34-3,35-34 4,-34 35-4,-1 0 2,36 0-1,-1-1 1,35 1 9,0 0-3,0 0-7,0 0 2,0-1 7,0 1-8,0 0-1,0 0 7,0-1-6,35 1 8,-1-35-7,1 0 20,-35 35 4,0 0-28,-35 34 3,-69-69 0,35 35 2,34-35-3,0 0 0,0 0 9,35-35-9,0 0 1,105-69 0</inkml:trace>
    </iact:actionData>
  </iact:action>
  <iact:action type="add" startTime="80727">
    <iact:property name="dataType"/>
    <iact:actionData xml:id="d24">
      <inkml:trace xmlns:inkml="http://www.w3.org/2003/InkML" xml:id="stk24" contextRef="#ctx0" brushRef="#br0">12057 10394 0,'-69'0'63,"69"35"-56,-35 0-2,35 0 14,0 0-4,0 34-3,0-34 6,0 0-4,0-1-5,0 1 4,35-35-5,-35 35 32,0 0-32,-70-1 4,35 1-10,-34-35 6,104-35 40,34-34-42</inkml:trace>
    </iact:actionData>
  </iact:action>
  <iact:action type="add" startTime="81153">
    <iact:property name="dataType"/>
    <iact:actionData xml:id="d25">
      <inkml:trace xmlns:inkml="http://www.w3.org/2003/InkML" xml:id="stk25" contextRef="#ctx0" brushRef="#br0">12856 10186 0,'0'69'47,"-34"1"-40,-36 34 0,35-34-1,-34-35 2,-35 34-2,69 1 3,0-36-1,0-34 0,35 35 1,0-70 36,35 1-37,-35-1-1</inkml:trace>
    </iact:actionData>
  </iact:action>
  <iact:action type="add" startTime="81430">
    <iact:property name="dataType"/>
    <iact:actionData xml:id="d26">
      <inkml:trace xmlns:inkml="http://www.w3.org/2003/InkML" xml:id="stk26" contextRef="#ctx0" brushRef="#br0">12544 10325 0,'34'0'9,"-34"35"3,0-1-5,0 1 4,35 0-3,0 0-2,-35 0 9,35-1-5,-1 1-6,1-35 7,-35 35-4,0 0 8,35-35-8,-35 34 15,0-68 24,-35-1-36</inkml:trace>
    </iact:actionData>
  </iact:action>
  <iact:action type="add" startTime="81823">
    <iact:property name="dataType"/>
    <iact:actionData xml:id="d27">
      <inkml:trace xmlns:inkml="http://www.w3.org/2003/InkML" xml:id="stk27" contextRef="#ctx0" brushRef="#br0">12335 10499 0,'35'35'94,"0"-35"-89,-1 0 5,1 0 0,0 34-7,34-34 5,-34 0-1,0 0 9,0 0 1,-1 0 6,1 0-9</inkml:trace>
    </iact:actionData>
  </iact:action>
  <iact:action type="add" startTime="82672">
    <iact:property name="dataType"/>
    <iact:actionData xml:id="d28">
      <inkml:trace xmlns:inkml="http://www.w3.org/2003/InkML" xml:id="stk28" contextRef="#ctx0" brushRef="#br0">8895 11264 0,'0'34'23,"70"-34"-2,-1 0-13,1 35 2,69-35-2,0 0 0,0 0 0,0 0-3,-35 0 3,0 0 1,0 0-1,-34 0 0,-70-35 185,0 1-179</inkml:trace>
    </iact:actionData>
  </iact:action>
  <iact:action type="add" startTime="84277">
    <iact:property name="dataType"/>
    <iact:actionData xml:id="d29">
      <inkml:trace xmlns:inkml="http://www.w3.org/2003/InkML" xml:id="stk29" contextRef="#ctx0" brushRef="#br0">10980 10812 0,'0'0'2,"35"0"12,-1-35-8,1 35 65,-35 35-63,0-1-1,0 1 9,-35-35 4,35 35-11,-34-35 0,-1 0 6,0 0-5,0-35 12,35 0-15,0 1 1,0-1 0,0 0 6,0 0 9,35 35-14,0-34-1,0 68 46,-35 1-40,0 0-7,34 0 1,-34-1 8,0 1-7,0 0 4,0 0 4,0-70 38,0 0-40,0 0-8,0 1 2,0-1 4,0 70 120,0-70-56,0 70 16,0-1-83,0-68 58,0-1-60,0 0 6,0 0 10,0 70 78,0 0-82,-34-35 283,-1 0-151,0 0-143,0 69-2</inkml:trace>
    </iact:actionData>
  </iact:action>
  <iact:action type="add" startTime="87597">
    <iact:property name="dataType"/>
    <iact:actionData xml:id="d30">
      <inkml:trace xmlns:inkml="http://www.w3.org/2003/InkML" xml:id="stk30" contextRef="#ctx0" brushRef="#br0">9694 12306 0,'0'35'54,"-34"0"-49,-1-35 4,0 35-1,-34-1 8,34 1-7,0 0-2,0 0-3,1 0 7,-36 34-3,35-34 0,35 34-2,0 1 2,0-35 7,0-1-6,0 1-2,0 0 1,0 0 0,35 34 0,0-34 7,0 0-7,-1-1 0,1 36-1,0-70 0,0 35 1,-35 0 2,34-35-5,-34 34 19,0 1-8,0 0-9,0 0 0,-34-1 0,-1 36 1,0-70 4,-104 0 5,104 0-6,1 0-5,-1 0 11,35-35 14,0 0-23,0 1-2,35 34 3</inkml:trace>
    </iact:actionData>
  </iact:action>
  <iact:action type="add" startTime="88302">
    <iact:property name="dataType"/>
    <iact:actionData xml:id="d31">
      <inkml:trace xmlns:inkml="http://www.w3.org/2003/InkML" xml:id="stk31" contextRef="#ctx0" brushRef="#br0">9972 13036 0,'0'0'3,"-34"0"21,68 0 46,36 35-62,-1-35-1,1 35 5,69-35-8,-70 0 4,1 0 0,-36 0-2,36 0 1,-35 0 3,-1 0 3,-34-35-4,35 35-1</inkml:trace>
    </iact:actionData>
  </iact:action>
  <iact:action type="add" startTime="88679">
    <iact:property name="dataType"/>
    <iact:actionData xml:id="d32">
      <inkml:trace xmlns:inkml="http://www.w3.org/2003/InkML" xml:id="stk32" contextRef="#ctx0" brushRef="#br0">10598 12793 0,'34'0'23,"1"70"-17,35-70 11,-70 34-12,69-34 3,-34 70 6,0-35 11,-35-1-18,0 1 4,0 35-5,0-1-1,-35-69 3,0 70 0,-34-70 1,69 35 0,-35-35-1,0 0-1</inkml:trace>
    </iact:actionData>
  </iact:action>
  <iact:action type="add" startTime="89148">
    <iact:property name="dataType"/>
    <iact:actionData xml:id="d33">
      <inkml:trace xmlns:inkml="http://www.w3.org/2003/InkML" xml:id="stk33" contextRef="#ctx0" brushRef="#br0">12161 12967 0,'0'-35'9,"-34"35"-2,-36 0 0,35-35 4,-34 35-1,-1 0-1,36 0-2,-36 0 2,35 35-1,1 0-1,-1-35 1,35 69-2,-35-34 11,0 35 0,35-36-2,0 1-7,0 0-1,0 0 1,0 0 16,0-1-15,35-34-4,35 0 1,-36 0 4,36 0-4,-35 0 4,34-34-2,-34 34 0,0-35 0,-1 0-4,-34 0 7,0 0 4,0-34-8,0 104 101,0 34-100,0-34 0,0 0 6,0 0-7,0-1 1,0 1 8,0 0-3,35-35-3,-35 35 15,35-35 20,-35 34-21</inkml:trace>
    </iact:actionData>
  </iact:action>
  <iact:action type="add" startTime="90122">
    <iact:property name="dataType"/>
    <iact:actionData xml:id="d34">
      <inkml:trace xmlns:inkml="http://www.w3.org/2003/InkML" xml:id="stk34" contextRef="#ctx0" brushRef="#br0">11397 13384 0,'-35'0'7,"35"35"157,0 0-161,0-1 6,0 1 16,-35-70 21,35 1-40,0-1 3,0 0 6,0 0-9,0 1 3,35-1 7,0 0-7,0 35-2,-1 0 0,1 0 9,-35 35-2,0 0 9,0-1-6,0 1-1,0 0-9,-35-35 23,1 0-23,34-35 22,0 0-10,0 1 6,0 68 34,0 1-37,0-70 79,0 70-39,0 0-54,0 0 11,-35-1-6,0-34 32,0 0-21,1 0-18,34-34 34</inkml:trace>
    </iact:actionData>
  </iact:action>
  <iact:action type="add" startTime="93248">
    <iact:property name="dataType"/>
    <iact:actionData xml:id="d35">
      <inkml:trace xmlns:inkml="http://www.w3.org/2003/InkML" xml:id="stk35" contextRef="#ctx0" brushRef="#br0">10424 8343 0,'-35'0'7,"-34"0"-1,-36 0 4,1 0-3,-35 0 0,0 0-1,-34 0 3,34 0 0,34 0-3,1 0 1,0 0 2,-35 0-2,35 0 2,-1 0-1,36 0-1,-1 0 0,-34 0 0,0 35 2,0 0-2,34-35 2,1 35 0,-1-1-3,35-34-1,1 70 5,-1 34-3,-35 1 1,1 68 0,69-34 1,-35 105-1,0-105-2,1 69 2,-1 36-1,0-1 1,35 35 2,0 35-3,0-209 2,0 348-5,35-313 4,34 313 0,-69-208 1,70 34-3,-35-35 3,-1 0 0,36 1-2,-1-36-1,1 1 3,-35-105-2,34 70 1,35-35 0,1 35 0,-71-105 1,71 36-2,-1-36 1,35 70-1,-70-139 0,36 70 4,68 34-3,-103-104-3,104 70 0,-35-70 4,-35 34-1,70 1 0,69 35 0,-70-36 0,1 36-2,69-35 1,1-1 2,68 1-1,-68-35 1,-71 0 1,36 0-3,-35 0-2,-70-35 3,0 1 0,0-1-1,-69-35 1,0 36 0,0-36 3,-1 1-7,1-36 3,0 1 1,-35-35 1,139-104 0,-35-105-3,0 35 4,0 0-4,1-69 2,-1-1-1,-35 210 0,1-140 3,-35 69-4,-35 36 2,0-1-1,0-69 0,0 139 3,0 0-3,-35-69 1,0 68 0,-34-103-1,-1-35 3,-34 0-4,34 139-1,1-70 4,-1 105 1,36 34-2,-36-34-2,70 69 3,-34-34-1,-1 34-2,0 0 1,0 1 1,1-1 1,-1 0 1,0 35-5,-34-35 0,-1 1 4,1-1 1,-36 0-2,1 0-1,0 0 1,34 1 1,-69 34-4,-69-35 2,69 0 2,-139 0-1,35 1 1,104 34-3,-105-35 1,105 0 0,-34 35 1,103 0 0,1 0 0,69-35 1,-35 35 20,0 0 10,0 35-30,-34 69-3,0-34 2</inkml:trace>
    </iact:actionData>
  </iact:action>
  <iact:action type="add" startTime="94706">
    <iact:property name="dataType"/>
    <iact:actionData xml:id="d36">
      <inkml:trace xmlns:inkml="http://www.w3.org/2003/InkML" xml:id="stk36" contextRef="#ctx0" brushRef="#br0">7644 11854 0,'0'0'2,"-35"105"2,-69-1 4,69-34 3,-104 34-3,139-69-3,-69 34 2,34-34 0,-34 0 1,34-1 0,-34 1-1,34-35 0,-35 0 1,1 0 1,34 0-1,-69 0 0,-35-69 1,69 34-2,-34-69-1,-104-35 3,69 34-1,69 1-1,-69 0 2,104 34-1,-34 35-1,34-34 2,0 69-5,-34-35 4,69 0 0,-70 35 2,36 0 4,34-34-7,-35 34 0,0 0 1,-34-35 1,34 0-2,0 35 1,0 0 0,1 0 6,34-35-5,-35 35-2,0 0 33,35-34-34</inkml:trace>
    </iact:actionData>
  </iact:action>
  <iact:action type="add" startTime="95253">
    <iact:property name="dataType"/>
    <iact:actionData xml:id="d37">
      <inkml:trace xmlns:inkml="http://www.w3.org/2003/InkML" xml:id="stk37" contextRef="#ctx0" brushRef="#br0">5490 11090 0,'-35'0'38,"0"0"-30,35 34 0,-69 1-1,34-35 2,35 35-2,-35-35 2,1 35-4,34 0 3,-35-35 8,0 34-8,35 1 8,-35-35-8,35 35-2,0 0 59,0-1-57,0 1 1,35 69-4,35 1 4,34-1-5,-104 0 4,69-69 1,-34 0-2,0 34 1,0-34 0,-35 0-1,34-35 1,-34 35 0,35-1 14,-35 1-12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3:55:1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2">
    <iact:property name="dataType"/>
    <iact:actionData xml:id="d0">
      <inkml:trace xmlns:inkml="http://www.w3.org/2003/InkML" xml:id="stk0" contextRef="#ctx0" brushRef="#br0">2328 9456 0,'0'-35'39,"-35"35"-1,0 0-22,1 0-11,-1 35 11,35 0-8,-35-1 0,-34 36 0,34-1 0,-35 36 0,36-1-2,-71 35 2,36-35 0,-1-69-1,1 104 2,-35-35 0,0 36-2,104-71-1,-70 1 3,70-1-2,-35 1 2,1-36-3,34 1 4,0 35-3,-35 34 0,35-35-1,0 1 3,0 34 0,0-34-2,0 34 1,0-34 0,0-36-2,0 36 3,0-1-2,0-34 1,0 35 1,0-1-1,0 1 0,0 34-4,0 35 5,0-104-2,0 69 2,35 0-1,-35-34 0,34 34 0,-34-69-1,35 69 0,0 1 0,0-36 2,-1 35-1,1-34 1,0-35-2,-35 34 0,69-34 0,-34 35 1,34 34 0,-69-69 0,70 34 1,-35-34-1,-1 0 0,36 69 0,104 70-2,-105-105 2,70 1 0,0 34-1,-35-34 0,1-36-1,-36 1 4,1 35-2,34-70-2,35 34 3,-70-34 0,36 0 3,-71 0-3,1 0 0,69 0-1,1 0-1,-1 0 1,0 0 0,0-34 1,1 34-3,-1-35 0,-35 35 3,1 0-1,34 0-1,0-35 2,-69 35-1,69 0-2,0 0 3,-34 0-2,-1 0 0,-34 0 1,35-69 2,-1 34-2,1-35-4,-1 1 5,35-36-1,-69 1 0,69 0 0,1-35 1,-71 35-3,1 34 2,0 1 0,-35-1-1,0 0 2,0 1-2,0-1 1,0 1 0,0-70-2,0 0 3,0-70-1,0 70-1,35-69 1,-1 34 0,-34-35 0,0 1-2,35 138 1,-35-34 1,0 0 1,35-36 0,-35 71-2,0-35 1,0-1-1,0 71 0,0-36 1,0-138 0,-35 103 1,35 70-2,0-69 1,0 35-3,-35-1 3,1-34 2,34 0-3,-35 34 1,35-34-1,-35 34 3,35-34-5,-35 69 3,1-69 0,34 69 8,0 0 0,-35 35-1,0 0 90,35-34-100,-35 34-1,1 0 5,-1 0 0,0 0-2,0-35 0,-69 35 2,35 0-4,-1 0 4,35 0-1,-104-35 0,70 35-1,-35 0 3,-1 0-2,1 0-3,0 0 3,35 0 1,-36 0-3,36 0 3,-1 0-1,1 0 0,34 0-2,-34 0 2,-1 0 8,-34 0-8,69 0 0,-69 0 1,0 0-4,34 0 3,-34 0 0,34 0 1,36 0-3,-1 0 2,-35 0 2,36 0-2,-1 0-3,-35 35 2,1 0 3,34-35-2,-34 34 0,34 1 4,0 0-3,0-35-1,1 35-1,-1-35 10,0 34-1,0 1 7,1-35-8,-1 35-5,0-35-3,0 0-2,1 0 4,-1 35-2,-35-35 1,36 0 1,-36 34-1,35-34-1,-69 0-2,69 0 4,1 0 0,-1 0-1,35 35-1,-35-35 9,0 0 391</inkml:trace>
    </iact:actionData>
  </iact:action>
  <iact:action type="add" startTime="8681">
    <iact:property name="dataType"/>
    <iact:actionData xml:id="d1">
      <inkml:trace xmlns:inkml="http://www.w3.org/2003/InkML" xml:id="stk1" contextRef="#ctx0" brushRef="#br0">2502 11507 0,'34'0'37,"1"0"-29,35 0-1,103 0 3,36 35-4,-35-1 0,34 1 3,35 0 0,-69-35-2,69 35 1,-104-1 0,-34-34-2,-71 0 3,1 0-2</inkml:trace>
    </iact:actionData>
  </iact:action>
  <iact:action type="add" startTime="9188">
    <iact:property name="dataType"/>
    <iact:actionData xml:id="d2">
      <inkml:trace xmlns:inkml="http://www.w3.org/2003/InkML" xml:id="stk2" contextRef="#ctx0" brushRef="#br0">2814 12758 0,'35'0'33,"0"0"-27,34 35 3,1-35-3,-1 35 2,70-35 0,0 0-1,-34 0 2,34 0-1,104 0 0,-104 0-2,-35-35 3,-34 35-2,-36 0 2,-34-35-2</inkml:trace>
    </iact:actionData>
  </iact:action>
  <iact:action type="add" startTime="9798">
    <iact:property name="dataType"/>
    <iact:actionData xml:id="d3">
      <inkml:trace xmlns:inkml="http://www.w3.org/2003/InkML" xml:id="stk3" contextRef="#ctx0" brushRef="#br0">3162 13627 0,'35'0'50,"34"0"-46,-34 0 3,0 0 2,34 0 1,1 0-4</inkml:trace>
    </iact:actionData>
  </iact:action>
  <iact:action type="add" startTime="10535">
    <iact:property name="dataType"/>
    <iact:actionData xml:id="d4">
      <inkml:trace xmlns:inkml="http://www.w3.org/2003/InkML" xml:id="stk4" contextRef="#ctx0" brushRef="#br0">2780 13523 0,'0'0'4,"34"0"84,71 0-82,-1 35 4,35-35-5,104 0 3,-139 0 0,105 0-2,34 0 4,-173 0-4,34 0 3,-35 0-1,-34 0 0</inkml:trace>
    </iact:actionData>
  </iact:action>
  <iact:action type="add" startTime="12114">
    <iact:property name="dataType"/>
    <iact:actionData xml:id="d5">
      <inkml:trace xmlns:inkml="http://www.w3.org/2003/InkML" xml:id="stk5" contextRef="#ctx0" brushRef="#br0">3718 13454 0,'-35'0'104,"35"-70"-100,-35 35 3,35 1 2,-34-36-2,34 35 11,0 0-13,0 1 3,0-1 0,0 0 8,0 0-7,0 1 4,0-1 12,0 0-9,0 0-8,0 1 6,0-1-7,34 0 1,1 0 0,-35 1 9,35 34-4,-35-35 10,35 35-6,-1-35 5,1 35-5,0 0 12,34 0-12,-34 0-9,0 0 6,0 0-4,-1 0-4,1 0 0,0 0 11,0 0 8,-1 35-3,1 0-8,0-35-5,-35 34 0,35 1 5,-35 0 3,0 0-10,34-1 15,-34 1-14,0 0 0,0 0-1,0-1 2,0 1 0,0 0-2,0 34-1,0-34 1,0 35 2,0-35-2,-34-1 1,-1 1 10,35 0-7,-35-35 15,35 35-20,-35-35 66,1 0-59,-1 0-5,0 34 9,0-34 5,1 0 75</inkml:trace>
    </iact:actionData>
  </iact:action>
  <iact:action type="add" startTime="15580">
    <iact:property name="dataType"/>
    <iact:actionData xml:id="d6">
      <inkml:trace xmlns:inkml="http://www.w3.org/2003/InkML" xml:id="stk6" contextRef="#ctx0" brushRef="#br0">3440 11472 0,'35'0'46,"-1"0"-30,1 35-7,0-35-2,34 35 0,-34-1 3,35 1-3,-1 0 0,1-35-1,-1 0 12,-34 0-10,34 0 0,-34 0-2,35 0 1,-36 0 2,1 0-2,0 0 22,0 0 146</inkml:trace>
    </iact:actionData>
  </iact:action>
  <iact:action type="add" startTime="16415">
    <iact:property name="dataType"/>
    <iact:actionData xml:id="d7">
      <inkml:trace xmlns:inkml="http://www.w3.org/2003/InkML" xml:id="stk7" contextRef="#ctx0" brushRef="#br0">3718 12445 0,'0'0'2,"69"-34"122,-34 34-120,0 0 6,34 0-3,-34-35 0,35 35 1,-36 0 0,1-35-2,0 35 3</inkml:trace>
    </iact:actionData>
  </iact:action>
  <iact:action type="add" startTime="20120">
    <iact:property name="dataType"/>
    <iact:actionData xml:id="d8">
      <inkml:trace xmlns:inkml="http://www.w3.org/2003/InkML" xml:id="stk8" contextRef="#ctx0" brushRef="#br0">8443 6814 0,'35'0'139,"0"0"-132,0 0 9,-1 0-9,1 0 0</inkml:trace>
    </iact:actionData>
  </iact:action>
  <iact:action type="add" startTime="20761">
    <iact:property name="dataType"/>
    <iact:actionData xml:id="d9">
      <inkml:trace xmlns:inkml="http://www.w3.org/2003/InkML" xml:id="stk9" contextRef="#ctx0" brushRef="#br0">9625 6988 0,'-35'0'11,"70"0"40,34 0-36,-34 0-8,35 0 0,34 0 3,0-35-2,174 0-1,-174 35 1,278-35 0,-173 35-3,69 0 4,-70 0-3,36 0 4,-36 0-2,-34 0 0,-70 35 6,-69-35-6,34 0-2,1 0 2,-35 0 0,34 0 2,-34 0-1,34 0-4,-34 0 3,0 0 17,0 0-10,-1 0 31,1 0-31,0 0 9,0 0-11</inkml:trace>
    </iact:actionData>
  </iact:action>
  <iact:action type="add" startTime="24789">
    <iact:property name="dataType"/>
    <iact:actionData xml:id="d10">
      <inkml:trace xmlns:inkml="http://www.w3.org/2003/InkML" xml:id="stk10" contextRef="#ctx0" brushRef="#br0">5038 11090 0,'0'0'2,"0"-70"7,0 35-6,0-34 7,0 34-3,0 0 0,0 1 1,0-1 2,0 0-4,0 0 10,-35 35-8,35-69-1,0 34 8,-34 35-8,34-35 9,-35 1-9,0 34 17,35-35-16,-35 35-2,1 0 11,-36-35-9,1 35-1,34 0 0,-69 0 1,-1 0 0,-33 0-1,33 0 2,1 0-1,35 0 0,-1 0 0,1 0-2,34 0 2,0 0 0,0 0 16,1 0-10,-1 0 2,0 0-8,-34 35 1,34-35-1,-35 35 0,36-35-2,-36 0 1,1 0 2,34 0-2,-35 0 0,1 34 2,-35-34-2,34 35 0,1-35 1,34 0 0,0 0 0,-34 0 0,34 0 0,0 0 0,0 35-2,1-35 2,-1 35-1,0-1 2,-34 1 1,-36 69-3,71-69 0,-71 35 0,36-36 2,-1 1 5,1-35-5,69 35-1,-35 0 0,0-35-3,1 0 2,-1 69 10,35-34-2,0 35-6,-35-36-2,0 36 1,35-1-1,-34 36 2,34-1-1,0 0-1,0-34 2,-35 34-4,35-34 3,0-1 0,0 35 0,0-34 0,0 34 0,0 0 0,0 1-2,0 34 2,0-35 0,35 35 0,-35 35 1,0-70-1,34 1 0,1-1-2,0 0 1,34-34 1,-34-1 1,35-34-3,-36 0 4,1-35-2,104 34-2,0-34 10,-35 0-10,1 0 4,-1 0-2,104 0-1,-173 0 1,104 0-1,-69 0 1,-1 0-1,1 0 3,-1 0-4,-34 0 9,0 0-8,-1 0 2,1 0-1,0 0-1,34-34 1,1-36-1,-1 1 3,36-1-5,34 35 2,-70-69 2,-34 69 0,0 1-2,34-36 2,-34-34-1,0 34-1,34 35-1,-69-34 3,35 69-3,-1-35 4,1-34 6,0-1-3,0 35-4,-35-34-2,34-35 2,1 34-2,0 0 2,-35-34-4,0 0 4,35 34-3,-35-34 5,34 35-5,-34 34 3,0 0-1,0 0-3,0 0 4,0 1-2,0-1 1,0-35 1,0 1-2,0-1 2,0-34-3,0 69 10,0-34 0,0 34 6,0 0-7,0-34 0,0-1-6,0 1 0,0 34-1,0 0-2,0-34 2,0 34 1,0 0-4,0 0 13,0 1-12,0-1 26,0 0-16,0 0 14,35 35 130</inkml:trace>
    </iact:actionData>
  </iact:action>
  <iact:action type="add" startTime="33962">
    <iact:property name="dataType"/>
    <iact:actionData xml:id="d11">
      <inkml:trace xmlns:inkml="http://www.w3.org/2003/InkML" xml:id="stk11" contextRef="#ctx0" brushRef="#br0">2224 9664 0,'34'-34'47,"1"34"-33,0-35-8,0 35 2,-1 0-1,1 0 3,35 0-2,-1-35-2,35 0 1,1 35 1,-1-34 0,70 34 1,-105 0-3,35 0 2,-34-35 0,-35 35-2,34 0 3,35-35 0,-69 35-2,0 0 1,0-35-1,34 35 0,-34 0 2,34 0-2,1 0 1,-1-34-1,-34 34 3,0 0-2,34 0-1,1 0-1,-35 0 10,-1 0 0,1 0-9,0 0 1,34 0-2,-34 0 3,0 0-2,34 34 3,-34-34-4,0 0 3,-1 0-1,1 0-1,35 35 0,-1-35 0,1 35 2,-36 0 6,1-35-6,0 34-5,0 36 13,-1-70-8,1 69-1,0-34 1,0 0-4,-1 34 2,1 1 10,0-35 0,-35 69-10,35 0 1,-1 1-2,-34-1 3,35-35-1,-35 36 0,0-1-1,0 35 0,0-69 0,0 69 0,0-35 2,-35-35-1,35 71 0,-34-36 1,-1 0-2,35 0-1,0 1 3,0 34-2,-35 0 2,0 104-2,1-34 0,34-35 3,-35-105-1,0 209-3,0-139-2,35 0 6,0 0-2,-34-34 0,-1 34 1,35-70-2,-35 35 1,35-34-1,0-35 0,0-1 0,0 1 2,0 0 0,0 0-2,-35-35 0,35 35 16,-34-35 15,34 34-29,-35-34 21,35 35-20,-35-35-7,-34 0 6,34 0-1,0 0 1,-34 35-1,-36-35 0,1 0-2,0 35 1,0-35 1,-35 0 0,69 0 1,-34 0-2,35 0 1,-1 0 1,35 0-3,-34 0 1,34 0 1,-34-35 0,-36 35 1,36 0-2,-1 0 2,-34 0-3,0 0 1,0-35 1,69 35-1,-35-35 3,36 35-2,-1 0 6,0 0 2,0 0-8,1 0 7,-1 0 2,0 0 3,0-34-2,1 34-10,34-35-1,-35 0 9,-35-35-2,36 36 6,-1-36-19,-35 1 7,36-1 0,-1 1 4,0-105-4,-34 70-1,-36-70 0,36 35 0,-1-35 0,36 0 2,-1 70-4,0-70 3,0 70 1,1-70-2,-1-70 2,35 71-4,-35-1 4,35 70-1,0-35 1,0-70-1,0 105-2,0-1 3,0 1-2,0 0-1,0 0 2,0-1 3,0-34-4,0 0 2,0 70-3,0-1 2,-34-34-1,34-1 1,-35 1 1,35 35-3,0 34 11,0 0-11,0-34 10,0 34-8,0-35 8,0 36-10,0-1 2,0-35 0,0 36 0,35-1 0,-1 35 73,1 0-46,0 35-14,-35-1 35,34-34-45,-34 35 12,35-35-16,0 35 7</inkml:trace>
    </iact:actionData>
  </iact:action>
  <iact:action type="add" startTime="45177">
    <iact:property name="dataType"/>
    <iact:actionData xml:id="d12">
      <inkml:trace xmlns:inkml="http://www.w3.org/2003/InkML" xml:id="stk12" contextRef="#ctx0" brushRef="#br0">2606 8343 0,'0'0'3,"-70"0"0,1 0 11,-1 0-4,-34-34-2,35 34-4,-1 0 4,1 0 10,34 0-11,0 0 38,0 0-36,1 69 12,-1 1-12,35-36 1,0 36-3,-35 34 1,0-34-1,35-1 1,0-34-2,0 35 3,0 34 0,0-69-3,0 34 3,0 1-2,0-35 1,0-1-2,0 1 3,0 0-2,35 0 2,0 34-2,0-34 0,-1 0 2,-34-1 0,35-34-4,-35 35 2,35 0 3,0 0 6,-1-35-9,1 0-1,-35 34 1,35 1 2,0-35 6,34 0 2,-34 0-3,34 0-5,1 0-2,-1 0 2,-34 0-2,69 0 0,-34-35 2,-35 35-2,-1 0-1,1 0 19,0 0 22,0 0-32,-1-34-4,1-1-6,-35 0 0,70 0 6,-70 1-4,69-1 8,-69 0-7,0 0-2,35 35 2,-35-34-1,0-36 4,0 1 3,0 34-6,35 0-3,-35-35 4,0 1 0,0 34-2,0 0 0,0 1 3,0-1-3,0 0 0,0 0 0,0-34 9,0-1-8,0 36 0,-70-1 1,70 0-3,-35 0 1,1 35 9,34-35-8,0 1 1,-35 34 5,0-35 2,-34 0-1,34 0-8,0 35 2,-34-34 1,-1-1-6,1 35 6,34 0-3,-35 0 1,1 0 8,34 0-2,-34 0-7,34 0 1,0 0 7,0 0-6,1 0 5,-1 0-7,0 0 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3:55:1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3">
    <iact:property name="dataType"/>
    <iact:actionData xml:id="d0">
      <inkml:trace xmlns:inkml="http://www.w3.org/2003/InkML" xml:id="stk0" contextRef="#ctx0" brushRef="#br0">2189 7857 0,'-35'0'19,"0"0"0,1 0-12,-36 69 1,1 1 0,-1-1 1,1 36-1,-36 34 0,36 0 0,-35 0-4,34 35 6,1-35-2,-1 34-1,1 71 2,34-175 0,0 105-2,35 0 0,-34-70 0,34 70-1,0 35 4,0-70-2,0 35 0,0 34 0,0-34 0,34 139-2,1-139 3,0 34-3,34 35 2,1-138 1,-1 173-1,1-70-2,69 244 12,-70-243-12,-34-70 2,34 0-1,-34 0 2,0-104-3,0 69 3,-1-34-1,-34-36-1,35 1 2,0 0-3,-35 0 3,35-1-3,-1 36 10,36-35-9,-70 0 1,104 69 0,-69-69 8,34-1-9,1 1 3,-1 0-3,36 0 1,-1-35-2,0 0 2,-34 0 0,69 0-2,-70 0 2,35 0 0,1 0 1,34 0-1,0 0-1,-35 0 2,-35-35-5,105-35 6,-70 36-2,1-36 0,68-34 0,-103 34 1,69 1-3,-105-1 1,1 35 2,0-34-2,34 34 1,-69 0-1,0 1 0,70-1 2,-70-35 0,35 36-3,-1-1 2,1 0 0,0-34 2,0 34-4,-1 0 1,-34-35 1,35 36-1,35-71 1,-70 36 1,34-1-2,1 1 0,0 34 2,-35-34-3,0-1 1,0 35 2,0-34 0,0-1-3,0 1 3,0-36-2,0 1 1,0 0-1,0 0 0,0-36 1,0 71 1,0-1-1,0 1 0,0-1-3,0 1 4,0-1 0,0 1-3,0-1 4,0 36-4,0-36 2,0 0 0,0-34-1,0 0 1,0 0 0,0-1 0,0 36-1,0-35 2,0 69 6,0-70-8,0 71 0,0-36 1,0 35 1,0-34-2,-35-35 2,35 34-3,-35 1 2,1-36 0,-36-69 1,35 70-2,1 0 1,34 34-2,-35 1 1,0 34 1,35-34 0,-35-1 0,1 0 0,34 1 0,-70-35 1,1-1-3,-1 1 4,35 35-4,-34-36 2,-1 36-1,36-1 1,-1 35 1,0 1 0,1-36-5,-36 35 4,35 1 2,1-1-4,-71-35 1,36 36 3,34-1-4,-69 0 2,69-34-1,-34 69 0,34 0 1,0-70 1,0 70 1,-34 0-5,-1-35 2,36 0 1,-36 35 1,35 0-1,1-34 0,-36 34-1,-34-35 1,34 35-1,1-35 1,34 35 0,-34 0-1,34 0 2,0 0-2,0 0 2,-34 0-3,-1 0 1,1 0 9,34 0-8,-34 0 1,34 35-1,-35-35-3,36 35 4,-1-35-2,0 34 3,0-34-4,1 0 12,-1 35-13,0-35 2,35 35 1,-35-35 0,35 35 1,-34-35 7</inkml:trace>
    </iact:actionData>
  </iact:action>
  <iact:action type="add" startTime="12295">
    <iact:property name="dataType"/>
    <iact:actionData xml:id="d1">
      <inkml:trace xmlns:inkml="http://www.w3.org/2003/InkML" xml:id="stk1" contextRef="#ctx0" brushRef="#br0">3787 10221 0,'0'34'24,"0"1"23,35-35-41,-35 35 9,35-35-8,0 0 56,-1 0-48,-34-35-6,35 35-3,0-35 1,-35 1 2,35-1 0,-35 0-2,34 0 2,-34 1-1,0-1-2,0 0 9,0 0 8,0 1 0,0-1-15,0 0 9,-34 35-10,34-35 14,-35 35-4,0 0-1,0 0 0,1 0-10,-1 0 2,0 0 0,0 0-2,1 35 21,34 0-14,0 0-6,0-1 2,0 1-2,-35 0 2,35 0-1,0 34 6,0-34 10,0 0-8,0-1-3,0 1-3,0 0 20,35-35-7,-35 35-7</inkml:trace>
    </iact:actionData>
  </iact:action>
  <iact:action type="add" startTime="14571">
    <iact:property name="dataType"/>
    <iact:actionData xml:id="d2">
      <inkml:trace xmlns:inkml="http://www.w3.org/2003/InkML" xml:id="stk2" contextRef="#ctx0" brushRef="#br0">3926 10499 0,'70'0'170,"-1"0"-155,-34 0-7,0 0 8,0 0-7,-1 0-2,1 0 25,0 0 329,0 0-149,-1 0-189,1 0-2,0 0 235,-1 0-238</inkml:trace>
    </iact:actionData>
  </iact:action>
  <iact:action type="add" startTime="18024">
    <iact:property name="dataType"/>
    <iact:actionData xml:id="d3">
      <inkml:trace xmlns:inkml="http://www.w3.org/2003/InkML" xml:id="stk3" contextRef="#ctx0" brushRef="#br0">3961 13593 0,'35'0'201</inkml:trace>
    </iact:actionData>
  </iact:action>
  <iact:action type="add" startTime="19343">
    <iact:property name="dataType"/>
    <iact:actionData xml:id="d4">
      <inkml:trace xmlns:inkml="http://www.w3.org/2003/InkML" xml:id="stk4" contextRef="#ctx0" brushRef="#br0">6324 11020 0,'-35'0'47,"0"0"-38,35-69-2,-34-1-1,-1-34 1,-35 0 2,36-70-2,-36 35 2,1-35-1,-1 35-2,35 69 4,35 1-5,0-36 3,-34 71-1,34-1 2,0-35-1,0 1-2,-35 34 2,35 0-1,0-34 2,0-35-2,0 34 2,0 35-1,0 1 1,0-1 5,0 0-8,0 0 10,69 0-8,-69 1 1,35 34 0,0-70-4,0 70 3,-1-35 7,1 35 9,0 0-8,0 0-1,-1 35-7,1 0 0,69 34 0,-69-34-4,0 35 6,0-35-3,34 34 3,-34 1-4,34-1 2,-69-34 1,35 69-4,0-69 5,-35 34-4,0 1 3,35-1 0,-35 1-2,34 0 1,-34-1 0,0 35-2,0-69 2,0 69 0,0 1-1,0-1 1,0 0 2,0-69-7,0 35 15,0-36-2,0 36 7,-34-35-9,-1-1 10,0-34-16,0 0 24,35 35-26,-34-35 10,-1 0-2,0 0-4,-34 0-4,34 0 2,0 0 0,0 0 1,1 0-3,-1 0 3,0 0 6</inkml:trace>
    </iact:actionData>
  </iact:action>
  <iact:action type="add" startTime="23752">
    <iact:property name="dataType"/>
    <iact:actionData xml:id="d5">
      <inkml:trace xmlns:inkml="http://www.w3.org/2003/InkML" xml:id="stk5" contextRef="#ctx0" brushRef="#br0">2641 14218 0,'0'-34'8,"-35"34"22,0 0-14,0 34-11,1-34 3,34 35 0,-35 0 8,0 0-8,35-1 0,0 36-2,0-35 1,0 34 1,0-34 0,0 35 0,0-36 0,0 36 9,35-35-3,-35-1-7,35 1 3,-1 0-3,1-35 1,0 35-3,0-1 4,34-34-1,1 35-1,-36-35 2,1 0-1,69 0 0,-34 0-2,-1 0 1,1 0 1,-1 0 1,1 0-1,34-35 0,-104 1-1,35 34 2,0-35-4,-35 0 12,34 0-11,-34 1 12,0-1-3,0-35 0,0 36 0,0-36-6,0 35 5,0 0-7,-69 1 1,69-1 2,-35 0-4,35-34 3,-35 69-2,1-35 0,-1 0 9,0 35 0,35-35-8,-69 35 1,34 0-5,0 0 12,-34 0-8,34 0 8,-35 0-8,36 0-1,-1 35 8,0-35 1,0 35 15,1-35 1,34 35-24,0-1-4,-35-34 6,35 35 5,0 0 1,0 0-1,-35-35-7,35 34 0,0 1 7,0 0 23</inkml:trace>
    </iact:actionData>
  </iact:action>
  <iact:action type="add" startTime="25757">
    <iact:property name="dataType"/>
    <iact:actionData xml:id="d6">
      <inkml:trace xmlns:inkml="http://www.w3.org/2003/InkML" xml:id="stk6" contextRef="#ctx0" brushRef="#br0">4065 13002 0,'-34'0'40,"34"-35"-27,-35 0 3,0 35-10,0 0 12,35-35-11,0 70 47,0 35-46,-34-1 8,-1 35-10,35-34 2,0 34 0,0-34-1,0-35 1,0-1 1,0 1-2,0 0 0,0 0 0,35-35 71,-1 0-70,36 0 9,104-70-12,-70 35 13,-35-69 1,1 35-16,-70 34 13,0-35-2,0 35-4,0 1-4,0-1 2,0-35 2,-35 1-5,35 34 2,-35 0 3,35 1-2,-34 34-1,34-35 0,-35 0 16,0 35-14,0-35 5,1 35 3,-1 0-11,0 0 10,0 0-1,1 0 2,34 35-11,-35 0 2,35 0 0,-35-1 0,35 1 0,0 0 0,0 0 8,0-1 6,0 1 85</inkml:trace>
    </iact:actionData>
  </iact:action>
  <iact:action type="add" startTime="31131">
    <iact:property name="dataType"/>
    <iact:actionData xml:id="d7">
      <inkml:trace xmlns:inkml="http://www.w3.org/2003/InkML" xml:id="stk7" contextRef="#ctx0" brushRef="#br0">3683 13523 0,'0'-35'16,"70"35"115,-36 0-124,1 0 1,35 0 1,-1 0-4,1 0 0,-36 0 2,1 0 3,0 0-2,0 0 8,-1 0-10,1 0 58</inkml:trace>
    </iact:actionData>
  </iact:action>
  <iact:action type="add" startTime="37868">
    <iact:property name="dataType"/>
    <iact:actionData xml:id="d8">
      <inkml:trace xmlns:inkml="http://www.w3.org/2003/InkML" xml:id="stk8" contextRef="#ctx0" brushRef="#br0">3162 12411 0,'0'0'2,"-35"0"12,35-35-7,-35 35 8,1-35-9,-1 35 2,0 0 9,0 0 28,1 0-36,-1 0 7,35 35-9,-35-35-1,35 35 2,-35-1 1,1 1-1,-1 0 0,-35 0 0,36 0-1,-1-1-1,0 1 3,35 0-1,-69 0-1,69-1 15,-35-34-11,0 70-5,35-35 18,-35-1-16,35 1-2,-34-35 2,34 35 0,-35-35 0,0 35 8,35 34 7,0-34-16,0 0 0,0-1 0,0 1 2,0 35 8,0-35-3,0 34 2,35-69-9,-35 35 2,0 0-4,35-1 3,-1 36 1,1-35-2,-35-1 1,35-34 1,0 0-2,-35 35 2,34-35-3,36 0 2,-1 0 0,36 0-1,-71 0 2,71 0-1,-1 0-1,0 35 1,-34-35-1,-1 0 1,-34 0-1,34 0 1,1 0 1,-35 0-1,-1 0-3,36 0 4,-1 0-2,1-35 0,34 0 2,-34 35 0,-36-34-2,36-1-1,-1 0 3,-34 35-1,0 0 0,-35-35-1,35 35 15,-1-34 26,1-36-34,-35 35-3,0 1-6,35-1 5,-35-35-3,0 35 1,0-34-1,35-1 1,-35 36-2,34 34 4,-34-35-4,0 0 4,0 0-4,0 1 2,0-1 8,0 0-1,0 0-7,0 1 29,0-1-20,0 0-3,-34 35-7,-1-35 1,35 1 0,-35-1 1,0 0 0,1 35-2,-36 0-2,1-35 4,34 35 0,0 0-1,-139-35-1,70 35 1,0 0-1,34 0 2,-34 0-3,0 0 1,34-34 3,36 34-2,-1 0-1,0 0 1,0 0 0,1 0 6,-1 0 1,0 0-7,0 0 0,1 0 5,-1 0-3,0 0-3,0 0 2,1 0 21,-1 0 109,35 34-84</inkml:trace>
    </iact:actionData>
  </iact:action>
  <iact:action type="add" startTime="43943">
    <iact:property name="dataType"/>
    <iact:actionData xml:id="d9">
      <inkml:trace xmlns:inkml="http://www.w3.org/2003/InkML" xml:id="stk9" contextRef="#ctx0" brushRef="#br0">2953 17729 0,'0'0'2,"70"0"183,34-34-178,0-1-2,-69 35 4,69 0-4,1-35 4,-36 35-1,1 0-1,-36 0 2,1 0-1,35 0-3,-36 0 11,1 0-7,0 0-2,0 0 9,-1 0-2,1 0 3,0 0-10,0 0 10,-1 0-11,36 0 9,-35 0 1,-1 0 2,1 0-6,0 0 22,0 0-27,-1 0 6,1 0-5,0 35 1,-1-35 7,1 0-9,0 0 16,0 0-7,-1 0-1,1 35-6,0-35 4,0 0 5,-1 0-3,1 0-7,0 0 14,0 0-6,-1 0 5,-34 34 169</inkml:trace>
    </iact:actionData>
  </iact:action>
  <iact:action type="add" startTime="45456">
    <iact:property name="dataType"/>
    <iact:actionData xml:id="d10">
      <inkml:trace xmlns:inkml="http://www.w3.org/2003/InkML" xml:id="stk10" contextRef="#ctx0" brushRef="#br0">2849 17729 0,'35'0'40,"0"0"-35,69 0 6,-35 0-5,36 0-2,-1 0 5,0 0-2,0 0 1,1 0 2,-1 0-3,-35 0 1,1 0-3,-35 0 3,34 0 1,-34 0-1,0 0 7,-1 0-7,1 0-1,35 0 0,-36 0 1,36 0 1,-1 0-1,-34 0-1,0 0 8,-1 0-6,1 0 32,0 0-20,0 0-6,-1 0 0,1 0-9,0 0 10,0 0 16,-1 35 299</inkml:trace>
    </iact:actionData>
  </iact:action>
  <iact:action type="add" startTime="56731">
    <iact:property name="dataType"/>
    <iact:actionData xml:id="d11">
      <inkml:trace xmlns:inkml="http://www.w3.org/2003/InkML" xml:id="stk11" contextRef="#ctx0" brushRef="#br0">2710 15505 0,'-35'0'10,"-34"0"5,34 0-9,0 0 2,1 0 1,-1 34-3,0-34 3,35 35-2,-35-35 0,1 70 1,-36-1 1,1 35-1,34-69-2,0 104 2,-34 0-1,-1 0 2,70-69-1,-35 69 0,1 35 0,34-35-1,-35-35 0,35 0 2,0 35-3,0-34 2,0-1 0,0-34 0,0 34-1,35-35 2,-35 1-3,34-1 2,36 1 1,-70-1-1,69 1 0,-34 34-4,0 1 5,34-36-1,-34 1 1,35-36-2,-1 1 2,1 35-2,34-1 2,0-34-3,70 0 1,0-1 1,-35 1 0,139 0 1,-174-35-1,35 0-2,35 0 1,34 0 2,-34-35-2,-70 0 3,-35 1-5,36 34 5,-36-35-4,1 0 1,-1 35 2,1-35 0,-1 1-2,-34 34 1,0-70-1,-1 70 1,1-35-2,-35-34 1,35 34 2,0-34-1,-1-1 2,-34 35-3,35-34 0,0-36 0,-35 71 1,35-36 2,-1 35-5,-34-34 3,0-1 1,0-34-1,0 35-3,0 34 4,0-70-1,0 1 1,-34 0-2,-1 0 0,35-1 1,-35 71 0,0-36-1,35 1 2,-34-1-1,-36 35 0,70-34-1,-35 34 0,-34-35-1,-35-34 2,69 69 1,-69-34 0,-1 34-3,71 0 1,-36 1 3,1-1-4,-1-35 2,1 35-2,-35-34 5,34 34-3,-138-34-2,103-1 4,1 70-6,0 0 5,0-35-2,34 1 2,1 34-2,34 0 11,35-35-5,-70 0 3,1 35-8,-1 0 1,1 0-2,-70 0-1,0 0 1,69 0 1,1 0 1,-35 0-2,69 0 3,-35 0 3,36 0 3,-1 0 7,35 35-7,-35-35-1,35 35-8,-35-35 3,35 34-4,0 1 18,-34-35-9,34 35 0,0 0 3,0-1 3,0 1 3,0 0 76</inkml:trace>
    </iact:actionData>
  </iact:action>
  <iact:action type="add" startTime="60073">
    <iact:property name="dataType"/>
    <iact:actionData xml:id="d12">
      <inkml:trace xmlns:inkml="http://www.w3.org/2003/InkML" xml:id="stk12" contextRef="#ctx0" brushRef="#br0">2641 16826 0,'0'34'26,"0"1"-17,0 35-3,0-1 0,0 1 3,0 69-2,0 0 2,0-35-3,0 0 2,0 1-1,0-71 1,0 36-3,34-1 4,1 1-1,-35 0 0,35-36-1,0 36 2,-1-35-1,36-1 1,104 71-3,-35-71 2,-35 1 1,174-35-3,-139 0 4,104 0-5,70 0 5,-70 0-5,-35-35 3,-69 1-1,-69-1 2,-1 0-1,1 35 1,-35-35-2,-1 1-1,1 34 20,-35-35-20,35 0 10,0 0-1,-35 1-8,0-36 1,0 0 0,0 36 0,0-36 8,0-34-9,0 69 0,0 0 2,0-34-1,0-1-1,-35-69 1,0 70-1,0 34 0,1-35 1,-1 1 0,0 34 1,0 0-2,1 1 8,-1-1-8,-35-35 2,-69 36-2,70-36 1,34 70 0,-69-35 0,34 35-2,-34 0 3,-69-34-2,138 34 2,-69 0-2,-1 0 2,1 0-2,-70 0-1,1 0 2,34 0 0,69 0 1,-34 0-1,0 0-1,34 0 0,35 0 16,1 0-6,-1 0-10,0 0 2,0 34-2,-34 1-1,34 0 4,0-35-4,-34 69 2,34-69 1,35 35-3,-35 0 2,35 0 8,-34-35-10,34 34 4,-35 1-2,35 0-1,0 0 24</inkml:trace>
    </iact:actionData>
  </iact:action>
  <iact:action type="add" startTime="66204">
    <iact:property name="dataType"/>
    <iact:actionData xml:id="d13">
      <inkml:trace xmlns:inkml="http://www.w3.org/2003/InkML" xml:id="stk13" contextRef="#ctx0" brushRef="#br0">2814 15922 0,'35'0'25,"-35"34"18,0 1-35,0 0 1,0 35-2,0-36 0,-35 105 1,35-69 0,-34-1 0,34 36-1,0-36 2,0-34-4,0 35 3,0 34 0,0-69 9,0 34-9,0-34 0,0 0-2,34-1 1,-34 36 1,35-1 1,0 1-2,-35-35 2,35-1-1,-1 1 0,1 0 5,-35 0-5,35-35 9,0 0-1,-1 0-10,1 35 1,0-35 9,0 0-7,34-35-1,-34 35 0,0-105-2,34 71 0,-34-71 3,0 36-2,-1-1 2,1 1-1,-35-1 1,35 1-2,-35 34-1,0-34 11,0 34-2,0-70-7,0 36-3,0-1 4,-35 36 0,0-36-3,1 1 3,-1-1 1,0 1-3,-34-1-3,34 35 6,-35-34-3,36-36 3,-71 71-4,71-36 3,-1 35-1,-35 35 0,70-34-2,-34 34 9,-1 0 8,0 0-15,0 0 8,1 0-8,-1 0-2,0 34 3,0 1 0,1-35-1</inkml:trace>
    </iact:actionData>
  </iact:action>
  <iact:action type="add" startTime="81086">
    <iact:property name="dataType"/>
    <iact:actionData xml:id="d14">
      <inkml:trace xmlns:inkml="http://www.w3.org/2003/InkML" xml:id="stk14" contextRef="#ctx0" brushRef="#br0">2467 9491 0,'-35'0'16,"0"0"-2,1 0-9,-1 0 4,0 34 2,-34 36 7,-1-1-15,70-34 5,-35 0 0,1 34 0,34 36 0,-35-36-1,0 36 0,0-36 2,35 35-1,0-34 0,0 34-2,0-34 2,0 69 1,0-70-1,0 36-2,0-36 3,0 1 0,0 34-4,35-35 2,0 71 2,-35-106-1,35 71 0,-1-36 0,1 1 0,0-1-1,0 1 1,-35-36-2,69 1 2,-69 35 0,0-36 0,35 1 0,0 0-1,-35 0-1,34 0 3,1-1 8,0 1-2,0 0-1,34-35-7,1 69 2,34-69 7,0 35-8,35-35-1,-35 0 0,1 0 1,-1 0 0,0 0 0,-34 0 2,34 0-3,-35 0 0,1 0-1,-1 0 2,-34 0 0,35 0 0,-1 0 1,1 0-2,-1 0-1,1 0 2,-1 0 0,1 0-1,34 0 2,-35 0-1,-34 0 0,0 0 0,-1 0 6,36 0 10,-35 0-9,-1 0-7,1 0-2,35 0 5,-36 35-5,36-35 11,-35 0-3,34 0 2,-34 0 0,34 0-9,-34 0-1,0 0 2,0 0 1,-1 0-1,1 0-1,0 0 2,0 0 7,-1 0-11,1 0 3,0 0 9,0-35-10,-35 0 2,34-69-1,1 35-3,-35 34 4,0-35-2,0-34 1,0 0 0,0-1 1,-35-34-2,-34 35-1,34 35 2,-34-1 0,34-34 1,-35 34-2,36 1 3,-36-1-4,70 35 1,-69-69 0,34 69 3,-35-69-4,1 35 3,34-1-2,0 0 3,1 1-5,-1-1 4,0 36 5,35-1-6,0 0 4,-35 0-8,1 1 2,34-1 3,-35 0-2,0-34 1,35 34 0,0 0 1,-35 35-2,35-35 0,-34 35 17,34-35-17,-35 35 1,35-34 9,-35-1-12,0 35 20,35-35-11,-34 35-7,-1 0 3,0-35-3,1 35-1,-1-34 5,-35 34-5,36 0 3,-1-35-2,-35 35 0,36 0 0,-1-35 2,-69 35-2,34 0 1,1 0 0,-1 0 0,1 0-2,-1 0 1,35 0 2,-34 0-1,-35 0 1,34 0-1,-34 0-2,0 0 1,-35 0 9,69 0-8,1-35 1,-1 35-1,1 0 0,34 0 5,0 0-5,0 0 0,1 0 1,-1 0-1,0 0 0,-34 0-2,34 0 2,0 0 15,0 0-13,1 0 34,-1 0-21,0 35-8,0-35 1,35 35 9,-34-35-13</inkml:trace>
    </iact:actionData>
  </iact:action>
  <iact:action type="add" startTime="93827">
    <iact:property name="dataType"/>
    <iact:actionData xml:id="d15">
      <inkml:trace xmlns:inkml="http://www.w3.org/2003/InkML" xml:id="stk15" contextRef="#ctx0" brushRef="#br0">2814 9247 0,'0'0'1,"-34"0"15,34 35-8,-35-35 0,-35 70-1,36-70 1,-36 69 0,70-34 0,-69 0 0,69 34 0,-70 1 0,70-36 0,0 71-2,-35-36 1,35 1 1,0 34 1,0-34 6,0 34-5,0-35-5,70 1 2,-70-35 9,35 34-8,34-34 0,1 35 0,-1-36-1,70 36 1,0-1 1,-69-34-2,69-35 1,-35 0 0,35 35-1,104-35-1,-173 0 2,208 0 1,-105 0 0,-68 0-3,103-70 2,-69 36 1,0-71-2,-35 36 1,-34-1-2,-70 35 3,34-34-2,-34 34 2,0-34-2,-34-1-1,34 1 2,-70-36 1,70 36-1,-69 34 0,69 0 0,-70 0 1,35 1 4,-34-1-5,-1 0 1,-34 0-2,0 35 1,35 0 0,34 0-1,-35 0-1,36 0 2,34-34 1</inkml:trace>
    </iact:actionData>
  </iact:action>
  <iact:action type="add" startTime="94750">
    <iact:property name="dataType"/>
    <iact:actionData xml:id="d16">
      <inkml:trace xmlns:inkml="http://www.w3.org/2003/InkML" xml:id="stk16" contextRef="#ctx0" brushRef="#br0">4621 9734 0,'0'-35'71,"35"-34"-64,34 34 0,105-35-2,35-34 3,-105 69 0,278-104-2,-208 105 2,208-71 2,-69 36-2,-139 34-2,69 0 3,-139 35-2,35-35-1,0 35 3,-70 0-1,-34 0-1,0 0 17,0 0-16,-1 0 7,1 35 0,0-35-7,0 35 87</inkml:trace>
    </iact:actionData>
  </iact:action>
  <iact:action type="add" startTime="95543">
    <iact:property name="dataType"/>
    <iact:actionData xml:id="d17">
      <inkml:trace xmlns:inkml="http://www.w3.org/2003/InkML" xml:id="stk17" contextRef="#ctx0" brushRef="#br0">7054 9525 0,'0'35'57,"34"-35"-49,105 35-3,35-35 3,0 0-1,34 0 1,1 0-1,-1 0 1,-34 0-1,34 0 1,-34 0 0,69 0-1,-173 0 4,208 0-6,-209 0 3,140 0-1,-70 0 2,-70-35-1,-34 35 0,0 0-2,0 0 25,-1 0 8,1 0-33,0 0 35</inkml:trace>
    </iact:actionData>
  </iact:action>
  <iact:action type="add" startTime="97896">
    <iact:property name="dataType"/>
    <iact:actionData xml:id="d18">
      <inkml:trace xmlns:inkml="http://www.w3.org/2003/InkML" xml:id="stk18" contextRef="#ctx0" brushRef="#br0">2502 11507 0,'0'-35'55,"34"35"-7,36 0-42,138 35 3,70-35-1,-139 0-1,278 0-1,-243 0 5,243 0-5,0 0 1,-104 0 2,-105 0-3,-34 0 2,34 0 1,-103 0-1,-36 0 1,-34 0-3</inkml:trace>
    </iact:actionData>
  </iact:action>
  <iact:action type="add" startTime="99312">
    <iact:property name="dataType"/>
    <iact:actionData xml:id="d19">
      <inkml:trace xmlns:inkml="http://www.w3.org/2003/InkML" xml:id="stk19" contextRef="#ctx0" brushRef="#br0">3753 11090 0,'0'0'2,"0"34"4,0 1-1,0 0 1,0 0 3,0 0 0,0 34-3,0 1 4,0-36 5,0 1-8,0 0 0,0 34 1,34-34 9,-34 0-4,35 0-6,0-35 4,0 0-4,34 0 0,1 0 2,-1 0-2,1 0 1,34 0-2,-35-70 2,1 70 1,-36-69 0,1 34 5,-35 0-7,0 0 25,0 1-8,-35-1-11,35 0-4,-34 35-1,34-35 8</inkml:trace>
    </iact:actionData>
  </iact:action>
  <iact:action type="add" startTime="100038">
    <iact:property name="dataType"/>
    <iact:actionData xml:id="d20">
      <inkml:trace xmlns:inkml="http://www.w3.org/2003/InkML" xml:id="stk20" contextRef="#ctx0" brushRef="#br0">4413 11264 0,'34'0'39,"1"0"-24,-35 34-9,35 1 2,-35 0 6,35 0-4,-1-1 4,1-34 8</inkml:trace>
    </iact:actionData>
  </iact:action>
  <iact:action type="add" startTime="100706">
    <iact:property name="dataType"/>
    <iact:actionData xml:id="d21">
      <inkml:trace xmlns:inkml="http://www.w3.org/2003/InkML" xml:id="stk21" contextRef="#ctx0" brushRef="#br0">7401 10534 0,'0'34'82,"69"-34"-77,-34 0 4,35 35-4,69-35 4,139 0-1,-35 0-3,35 0 3,35 0 3,-35 0-4,34 0-1,-34 0 2,-104-69-1,69 69 2,-139-35 2,-34 0-7,-35 35 5,-1 0-4</inkml:trace>
    </iact:actionData>
  </iact:action>
  <iact:action type="add" startTime="101764">
    <iact:property name="dataType"/>
    <iact:actionData xml:id="d22">
      <inkml:trace xmlns:inkml="http://www.w3.org/2003/InkML" xml:id="stk22" contextRef="#ctx0" brushRef="#br0">2328 12376 0,'35'0'95,"104"0"-89,312 0 4,-103 0-3,138 0 2,244-104-2,-244 69-3,-173 0 5,0 0 0,-139 35-3,-140 0 3</inkml:trace>
    </iact:actionData>
  </iact:action>
  <iact:action type="add" startTime="102962">
    <iact:property name="dataType"/>
    <iact:actionData xml:id="d23">
      <inkml:trace xmlns:inkml="http://www.w3.org/2003/InkML" xml:id="stk23" contextRef="#ctx0" brushRef="#br0">7193 11368 0,'0'35'47,"34"-35"-17,-34 34-22,70-34 2,34 0-5,0 0 2,105 0 0,-1 0 1,-34 0 1,34 0-1,-103 0 0,68 0-4,1 0 4,-70 0 2,-69 0-2,69 0-1,-34 0 2,-1 0-1,1 0-1,34 0-1,-34 0 13,-36 0-14,1 0 4,0 0-2,0 0-2,-1 0 4,1 0 7,0 0 0,0 0-8,-1 0 0,1 0 7,0 0-7,0 0-1,-1 0 10,1 0 13,0 0 9,0 0-17,-1 0-5,1 0 5,-35 35 201</inkml:trace>
    </iact:actionData>
  </iact:action>
  <iact:action type="add" startTime="105417">
    <iact:property name="dataType"/>
    <iact:actionData xml:id="d24">
      <inkml:trace xmlns:inkml="http://www.w3.org/2003/InkML" xml:id="stk24" contextRef="#ctx0" brushRef="#br0">9833 11403 0,'35'0'83,"69"0"-74,35-70-2,-104 70 2,104-104-1,35-1-2,-105 36 1,1-1 3,-1 1-3,-34 34 2,-35-34-1,35-1-1,-1 1-1,-34 34 1,0-69 3,0 69-3,0-70 1,0 1-2,0 0 3,0-70-1,0 105 0,0-105-1,-69 0 1,34 104 1,0-34-2,35 35 0,-34-1 0,-1 35 2,0 1-1,0-36-2,1 35 3,34 0 0,-35 1 0,0-1-5,0 35 4,-34-35-2,34 0 4,0 35-2,-34-34 1,34-1-3,0 35 0,-34-35 5,34 0-6,-34 35 2,34-69 10,-34 69-9,-1-35-1,1 0 0,-1 1 1,35 34 0,-34-35 1,34 35-1,0-35-1,-34 35 7,34 0-6,-34-35 0,-1 35 1,-34-35-1,69 35-1,-34 0-1,34 0 3,-35-34-2,36 34 1,-1 0 1,0 0 6,0-35 0,-34 35 0,34 0-6,-34 0-1,-1 0-1,35 0 1,-69 0-2,69 0 11,1 0-1,-1 0-9,0 0 0,-34 0 0,-1 0 3,-69 0-4,70 0 3,-36 0 0,71 0-3,-36 35 3,1-35-3,34 0 10,0 0-9,0 0 10,1 0-4,-1 0 19,0 34-10,0-34-13,1 35-1,-36 35 8,1-35 0,34 34-2,0-69-7,1 70 3,-1-36-3,35 1 0,-35 0 2,0 34-4,35 1 3,-69-1 1,69 1-1,-35 34 0,35-34 0,0 69-1,-35-70-1,1 1 2,34-1 1,0 1-1,0-1-1,0-34 2,-35 35-2,35-35 0,0 34 0,0-34 1,0 34 1,0-34-2,0 0 1,0 34 1,0 1-4,0-1 4,0 1-2,0 0 1,0-1 1,0 1-3,0-1 3,0-34-3,0 34 3,0-34-1,0 69 0,35-69-1,-35 0 2,34 34-2,-34-34 7,0 0-6,0 0 1,35-35-3,-35 35 4,0-1-1,35 1-4,-35 0 10,35 0-5,-35-1-2,0 1-1,34 0 8,-34 0-8,0-1 17,35-34-8,-35 35-10,35-35 1,-35 35 10,35 0-9,-35-1 17,34-34-21,1 35 52,0-35-34,0 0-4,34 0-11,0 0-1,1 0 3,-1 0-1,1-35-1,-1 35 2,-34 0 6,0 0-1,-35-34 1,35 34 0,-1-35-5,-34 0-4,35 35 3,-35-35 254,35 35-224,-35-34-33,35 34 3,-35-35-3,34 0 18,1 0-9,0 35-1,-35-34 2</inkml:trace>
    </iact:actionData>
  </iact:action>
  <iact:action type="add" startTime="110188">
    <iact:property name="dataType"/>
    <iact:actionData xml:id="d25">
      <inkml:trace xmlns:inkml="http://www.w3.org/2003/InkML" xml:id="stk25" contextRef="#ctx0" brushRef="#br0">9694 9352 0,'-34'0'37,"-1"0"-20,0 0-11,0 0 9,1 0 2,-1 0 4,0 0 2,0 0-16,1 0 17,-1 0-8,35-35 9,-35 35-18,0 0 24,35-35-25,0 0 11,-34 1-12,34-1 3,0 0 0,-35 0 8,35 0-8,0 1 0,0-1 38,0 0-23,0 0-15,0 1 0,-35 34-1,35-35 2,0 0 4,0 0 28,0 1-26,0-1-1,35 35 80,0 0-86,34-35 8,-34 35 0,0 0 0,-1 0-9,1 0 40,-35 35-26,35-35-12,-35 69-1,35-34-2,-35 0 3,34 0 1,-34-1 0,0 1 9,0 0 2,0 0 3,35-35-16,-35 69-2,0-34 5,0 0-4,0 0-1,0-1 9,0 1-6,0 0 22</inkml:trace>
    </iact:actionData>
  </iact:action>
  <iact:action type="add" startTime="113961">
    <iact:property name="dataType"/>
    <iact:actionData xml:id="d26">
      <inkml:trace xmlns:inkml="http://www.w3.org/2003/InkML" xml:id="stk26" contextRef="#ctx0" brushRef="#br0">7644 9386 0,'35'0'132,"104"35"-126,0-35 5,104 0-7,-34 0 4,138 0 1,-138 0-1,69 0-1,-105 0 0,-34 0 1,-69 0 0,-35 0-1,-1 0 1</inkml:trace>
    </iact:actionData>
  </iact:action>
  <iact:action type="add" startTime="117574">
    <iact:property name="dataType"/>
    <iact:actionData xml:id="d27">
      <inkml:trace xmlns:inkml="http://www.w3.org/2003/InkML" xml:id="stk27" contextRef="#ctx0" brushRef="#br0">8999 10568 0,'0'-34'6,"-34"-1"11,34-35-5,-35 35-2,35 1-3,0-36 1,0 35 9,0 1-11,0-1 2,0 0 1,0 0 6,0 1 7,0-1-15,0 0 10,0 0-2,0 1 48,0-1-48,35 0 0,-35 0 2,34 0-10,-34 1 8,35-1-7,-35 0 38,35 35 0,0 0 85,-1 0-86,-34 35-18,35 0 3,-35-1-17,0 1-4,35 0 0,-35 0 3,0 34 3,0-34 10,35 0-17,-35 0-2,0-1 10,0 1-8,0 0 1,0 0-1,0 34 5,0-34-4,0 0-2,0-1 1,0 1 8,0 0-9,0 0 17,-35 0-8,35-1 6,0 1-15,-35 0 34,35 0-12,-35-35 55,1 0 4,-1 0 12,35-35-32,0 0 72,0 0-121</inkml:trace>
    </iact:actionData>
  </iact:action>
  <iact:action type="add" startTime="126178">
    <iact:property name="dataType"/>
    <iact:actionData xml:id="d28">
      <inkml:trace xmlns:inkml="http://www.w3.org/2003/InkML" xml:id="stk28" contextRef="#ctx0" brushRef="#br0">8478 6814 0,'35'0'151,"0"0"-102,34 0-9,-34 0-30,0 0-3,34 0-2,1 0 4,34 0 0,0 0-2,-69 0 0,69 0 2,-69 0 0,34 0-3,1 0 0,-35 0 3,-1 0-2,36 0 2,-1 0-3,-34 0 2,0 0 0,0 35-1,-1-35 1,1 0 0,69 0 1,-69 0-2,0 34 2,34-34-2,35 35-2,-34 0 4,-1-35 0,1 0-1,34 35-2,35-35 4,-69 34-3,69-34-2,0 35 5,0-35-2,139 0-1,-209 0 2,140 0-2,34 0 3,-104 0-5,35 0 3,34 0-1,-104 0 2,1 0-1,-1 0 0,-69 0 0,-1 0-4,1 0 6,0 0-1,0 0 5,-1 0-4,1 0-3,0 0-2,34 0 3,-34 0 0,0-35 1,34 35-1,-34 0 0,0 0-2,-1 0 2,-34-34 0,35 34 0,-35 34 154</inkml:trace>
    </iact:actionData>
  </iact:action>
  <iact:action type="add" startTime="127769">
    <iact:property name="dataType"/>
    <iact:actionData xml:id="d29">
      <inkml:trace xmlns:inkml="http://www.w3.org/2003/InkML" xml:id="stk29" contextRef="#ctx0" brushRef="#br0">10181 11820 0,'-35'-35'46,"0"35"-37,0-35-3,1 35 4,-36-69-4,1 34 3,-35 0 0,69 0-5,-69 1 4,-35-1 1,34 0 0,1 0-2,-35 35 1,70 0 0,-36 0-3,36 0 4,-35 0-1,34 0-1,35 0 2,1 0-3,-1 0 4,-35 0-3,1 0-1,-1 0 2,36 0 0,-36 0 1,-34 0-3,34 0 4,1 0-5,-1 0 3,-34 0 0,69 0 1,-69 0-1,69 35 7,-69-35-7,35 0 7,34 0-8,-69 35 1,69 0 0,0-35 0,-34 0 1,-1 34-4,36 1 3,-1-35 1,35 35 6,-35-35-7,35 35 15,-35-35-16,1 34 3,34 36-4,-70-70 3,35 69-1,1-34-1,34 0 0,-70 35-1,70-1 12,-35 1-8,1-1 0,34 1-1,-35-1 2,35 35-6,0-34 4,0-35-2,0 34 2,0 36-3,-35 68 1,35-68 1,0 68 2,0-33-2,0 33-2,0 105 3,0-208-3,0 104 1,35 0 2,-35-35-2,69-35 2,-34-35-2,0 1 2,0-35-2,-1 34-2,-34-34 4,35 35-1,0-70 0,0 34 0,-1 1 0,1 0-1,0 0 1,0-1-1,34 1 9,35 0-7,35 0-2,-104-1-1,34 1 2,36 0 0,-36-35 0,-34 35 1,0-35-2,34 34 1,-34-34 5,0 0-3,-1 0 6,1 0-9,0 0 2,34 0-4,1 0 3,-1 0 0,1 0 0,-1 0 1,36 0-1,-36-34 0,1 34-2,-1-35 3,1 35-3,-1 0 3,-34 0-2,34-70 2,-34 70-3,35-34 1,34-36 1,0 70 1,-34-69 0,-1 34-1,-34 35-1,69-35 0,-34-34 1,-1-1-2,1 35 4,-36 1-4,1-1 3,35-35-1,-36 1 0,1 34 1,0-35-5,34-34 5,-34 35-2,0-36 1,-1 36 0,1-36 1,0 36-4,0-1 4,-35 36-1,0-36-1,0 35 1,34 1 1,1-1-2,-35 0 2,0 0-4,0 1 11,0-36-8,0 35 0,0-34 9,0 34-12,0 0 3,0 0 0,0 1 1,0-1-2,0-35 2,0 36-2,0-36 8,0 1-9,0-1 4,-35 35-2,35 1-1,0-1 2,0 0-5,0-34 15,-34 34-4,34-35 2,-35 35-13,35 1 4,0-1 0,0 0 2,0 0-3,0 1 0,0-1 0,0 0 23,-35 35-20,35-35 6,0 1-4,0-1-1,-35 0 3,35 0 16,-34 35-21,34-34 8,-35-1 21,35 0-6,-35 0-2,35 0-8,0 1 9,-35 34-24,35-35 58,0 0-11,-34 35 82</inkml:trace>
    </iact:actionData>
  </iact:action>
  <iact:action type="add" startTime="131021">
    <iact:property name="dataType"/>
    <iact:actionData xml:id="d30">
      <inkml:trace xmlns:inkml="http://www.w3.org/2003/InkML" xml:id="stk30" contextRef="#ctx0" brushRef="#br0">8930 10707 0,'0'35'29,"-35"35"-22,35-1 1,0-34-1,-35 34 2,35 1 0,0-35-2,0 34 6,0-34 12,0 0 4,35-35-22,0 35 33,0-35 63,-35-35-96,34 35 1,1 0-1,-35-35 7,35 35 3,-35-35 7,0 0-18,35 1 2,-35-1 17,34 35-20,-34-35 2,35 35 9,-35-35 1,0 1-2,35 34 16</inkml:trace>
    </iact:actionData>
  </iact:action>
  <iact:action type="add" startTime="132872">
    <iact:property name="dataType"/>
    <iact:actionData xml:id="d31">
      <inkml:trace xmlns:inkml="http://www.w3.org/2003/InkML" xml:id="stk31" contextRef="#ctx0" brushRef="#br0">9173 10603 0,'-35'0'26,"1"35"-20,34 34-1,-35-34 2,0 0 1,35 0 1,-35-1-1,35 1-1,0 0 7,0 0-6,0-1 8,-34-34-6,34 35-4,0 0 3,0 0-3,0-1 10,0 1 15,0 0 8,34-35-32,-34 35 2,35-35 30,0 0-10,0 0-22,-1 0 27,1 0 28,-35-35-50,35 35-2,0 0 12,-35-35 32,34 35-40,-34-35 4,35 35-3,-35-34 1,0-1-2,0 0 17,0 0 0,0-34-16,0 34 2,0 0-11,0 1 1,-35 34 10,35-35-2,-34 0 7,-1 0-7,0 35 3,35-34-10,-35-1-4</inkml:trace>
    </iact:actionData>
  </iact:action>
  <iact:action type="add" startTime="136621">
    <iact:property name="dataType"/>
    <iact:actionData xml:id="d32">
      <inkml:trace xmlns:inkml="http://www.w3.org/2003/InkML" xml:id="stk32" contextRef="#ctx0" brushRef="#br0">9694 11368 0,'0'0'1,"-34"0"7,-36 0 2,1 0-5,-1 35 3,35-35 0,1 0 0,-36 0-1,1 0 1,-1 0-2,-34 0 3,34 0-3,1 0 4,-1 0-2,-69 0-1,35 0 1,-35 34 0,35-34-2,0 0 2,-1 35 1,36-35-2,34 0 1,-34 35 1,34-35-2,-104 35-1,0-1 2,0 1 2,0 35-3,35-36 0,34 36 0,-34-35 0,35 34 1,34-69 0,-35 105-1,36-71 2,-1 1-1,-35 35 0,70-36 1,-69 71-2,34-1 0,0-35 1,1 1-1,34 34 1,0 35 0,0 0 0,0-104-2,0 139 2,0-70 1,34 1-2,-34-36 1,35 1 0,-35-1 1,35 1-4,0 34 3,-1-35 1,1 36-3,35-36 3,-36 36-1,71 34 1,-36-70-4,35 70 3,-34-69 0,69 69-1,-35-70 3,70 70-1,34-34-3,1-36 1,-70-34 2,34 0-4,-34-35 4,35 0 0,35 34-2,-70-34 1,-105 0 0,140 0-1,-70 0 0,-34 0 2,34-34-2,-69-1 1,0 35 1,-1-70-2,1 70-1,0-69 4,0 34-3,-1 0 0,36-104 2,-35 35-2,-1 34-2,36-69 5,-70-34-4,34 34 4,-34-35-1,0 35-2,0-35-1,35 104 2,-35 1-1,35-1 2,-35 36-2,35-36 1,-35 0 2,0 1 4,0 34-8,0 0 3,0-34-1,0 34 0,0-34 0,-35 34 0,35-35 1,0 36-5,0-1 4,0 0 8,0 0-7,0 1 7,0-1-11,0-35 3,-35 35 1,35-34 6,-35-1-5,35 36 2,0-1-5,0 0 3,0 0 5,-34 1-6,-1-1 5,35 0 2,0 0 7,-35 1-14,35-1 4,-34 35-4,-1-35-2,0 35 1,35-35 1,-35 35-2,35-35 7,-34 35-6,-1 0 0,0 0 16,35-34-17</inkml:trace>
    </iact:actionData>
  </iact:action>
  <iact:action type="add" startTime="139210">
    <iact:property name="dataType"/>
    <iact:actionData xml:id="d33">
      <inkml:trace xmlns:inkml="http://www.w3.org/2003/InkML" xml:id="stk33" contextRef="#ctx0" brushRef="#br0">8548 12376 0,'34'0'175,"1"0"-143,0 0-11,0 0 11,-1 0-2,1 0 52,-35 35-32,35-35 229</inkml:trace>
    </iact:actionData>
  </iact:action>
  <iact:action type="add" startTime="141253">
    <iact:property name="dataType"/>
    <iact:actionData xml:id="d34">
      <inkml:trace xmlns:inkml="http://www.w3.org/2003/InkML" xml:id="stk34" contextRef="#ctx0" brushRef="#br0">8652 12376 0,'35'35'70,"-1"-35"-63,36 0 3,34 0-5,-104 34 5,70-34-5,34 0 3,-35 0 2,-34 0-3</inkml:trace>
    </iact:actionData>
  </iact:action>
  <iact:action type="add" startTime="141755">
    <iact:property name="dataType"/>
    <iact:actionData xml:id="d35">
      <inkml:trace xmlns:inkml="http://www.w3.org/2003/InkML" xml:id="stk35" contextRef="#ctx0" brushRef="#br0">8791 13419 0,'0'35'100,"35"-1"-62,34-34-29,-34 35-2,0-35 1,34 35 0,-34-35 8,0 0 30,-1 0 49,1 0-90,0 0 18,0 0-15</inkml:trace>
    </iact:actionData>
  </iact:action>
  <iact:action type="add" startTime="142560">
    <iact:property name="dataType"/>
    <iact:actionData xml:id="d36">
      <inkml:trace xmlns:inkml="http://www.w3.org/2003/InkML" xml:id="stk36" contextRef="#ctx0" brushRef="#br0">8478 14462 0,'35'0'45,"0"0"-37,34 0-1,35 0 1,1 0-1,-71 0 1,71 0 0,-36 0-1,35 0 1,1 0 0,-71 0-3,36 0 5,-35 0-3,-1 0 17</inkml:trace>
    </iact:actionData>
  </iact:action>
  <iact:action type="add" startTime="143718">
    <iact:property name="dataType"/>
    <iact:actionData xml:id="d37">
      <inkml:trace xmlns:inkml="http://www.w3.org/2003/InkML" xml:id="stk37" contextRef="#ctx0" brushRef="#br0">9451 14427 0,'0'-70'108,"0"-34"-93,0 35-8,0-36 1,0 36 0,0-1 0,0 35 0,0 1-2,0-1 1,0-35 0,-35 36 1,1-1 1,34-35-1,-35 70 8,35-34-10,-35 34 1,0 0 9,35-70-8,-69 70 0,-1 0 7,1-35-8,-1 35 2,1 0-2,-1 0 1,36 0 1,-1 0-2,0 0 0,0 35 40,35 0-32,0 34 1,0-34-8,0 0-2,0 0 3,0-1-3,0 1 2,0 0 0,0 0 0,35 34 1,0 1-2,0-1 7,-35-34 3,34 35-9,1-1 7,0-34 0,0 0-7,-35-1 0,0 1 7,34-35-6,-34 35-1,35-35 5,-35 35 12</inkml:trace>
    </iact:actionData>
  </iact:action>
  <iact:action type="add" startTime="148108">
    <iact:property name="dataType"/>
    <iact:actionData xml:id="d38">
      <inkml:trace xmlns:inkml="http://www.w3.org/2003/InkML" xml:id="stk38" contextRef="#ctx0" brushRef="#br0">9173 13384 0,'0'-35'78,"0"1"-16,0-1-55,0-35 2,35 35-1,-35-34 5,0 34 3,35 0-1,-35 1-7,34 34 9,-34-35-9,0 0 4,0 0 5,0 1-9,0-1 9,0 0-4,0 0-5,0 1 1,0-1-2,0-35 2,0 1 7,0-1-11,0 35 3,0 1 0,0-36 1,0 35-1,0 1-1,0-1-1,0 0 2,0 0 1,0 1-2,0-36 1,0 35 1,0 1-2,0-1 0,0 0 0,0 0 2,0 0-3,0 1 4,0-1 6,-34 35 5,34-35 49,-35 35-60,0-35 63,0 35-63,1-34 6,34-1-9,-35 35 1,0 0 7,0 35 133,35-1-141,-34 36 1,-36-35 0,35 69-1,-34 0 0,69-69 2,-35 35-3,0 34 4,35-35-3,-34 36 0,34-1-1,0-69 4,0 69-3,0-34 1,0-1 0,0 1 1,34-1-4,1 1 4,-35-36 7,0 36-8,0-35 0,35 34-1,-35 1-1,35-1 2,-35 1 1,0-1-1,0-34 0,34 35 0,-34-1 7,35-69-8,-35 35 0,0 0 10,35-35 109,0-70-121,-1 70 3,-34-35-1,35 1-1,-35-1 4,35-35 6,-35 36-2,0-1 10,0 0-3,0 0-5,0 1 23,0-1-15</inkml:trace>
    </iact:actionData>
  </iact:action>
  <iact:action type="add" startTime="152131">
    <iact:property name="dataType"/>
    <iact:actionData xml:id="d39">
      <inkml:trace xmlns:inkml="http://www.w3.org/2003/InkML" xml:id="stk39" contextRef="#ctx0" brushRef="#br0">6810 12133 0,'0'0'4,"0"69"0,-34 1 0,-1-36 5,0 1-1,35 35 0,-35-1 1,1 1-2,34-35 2,0 34-3,-70 1 4,70-1-3,-35 1 1,35-1-2,0 35 7,0 105-4,0-105-1,0 35 0,0-34 1,244 764 20,-175-695-20,35-35 0,-34 0-2,-1 0 0,36 0 2,33 35-2,36-1-1,-35-103 3,-35-1-3,70 1 3,0-1 0,-70 1-3,139-1 4,-138-34-4,103 0 1,-69-35 1,-35 0 0,35 0 1,-34-35-2,-1-34 2,35 34-2,-35-69-1,-34 69 4,34-35-3,0 36 0,-34-36 2,-36 35 0,1 1-3,0-1 0,-35-35 3,0 36-1,34-1-1,1-70 2,0 1-3,0 0 2,-1 34-1,1-69 1,0-69 0,-35 138 2,0-104-3,0-69 1,0-35-3,0 104 4,0-34-2,0-36 1,-70 1 1,70 139-2,-34-35 2,-1 104-2,0-69-1,35 34 3,-35 35-1,1-34 1,34 34-2,-35 35 0,35-35 0,0 0 0,-35 1 3,1 34-3,-1-70 0,0 70 1,0-69 0,1 34 0,-1 0-2,0 0 3,35 1-1,-35-1 0,1 35-1,-1-35 1,-35-35 0,36 36-2,-36-1 3,35 35-2,1-35 1</inkml:trace>
    </iact:actionData>
  </iact:action>
  <iact:action type="add" startTime="155024">
    <iact:property name="dataType"/>
    <iact:actionData xml:id="d40">
      <inkml:trace xmlns:inkml="http://www.w3.org/2003/InkML" xml:id="stk40" contextRef="#ctx0" brushRef="#br0">7019 15053 0,'0'-35'9,"-35"35"-3,0-35 1,-34 0 2,34-69 0,-34 69-3,34 1 2,0-36 0,-34 1 0,34-1-2,0 0 4,-34 1-2,34-35-2,0-1 3,-34-138 0,-1 34-1,70 70-4,-35 35 4,35-104 0,0 68 1,0-33-1,0-36-1,0 1 0,0-36 1,0 1-1,-34 69 1,34-35 0,0 105 1,0-104-1,0 69-1,0-70-1,0 105 3,0-1-1,34 1-1,-34 0 0,0 0 10,0 69-9,35-35-1,-35 1 0,0 34 10,35-35-2,-35 36-9,35-1 4,-35-35-4,34 1 3,1 34-3,0-104 3,34 35 1,-34 34-3,0 1-1,0-1 2,-1-34-1,-34 69 3,35 0-3,-35 1 1,35-1 0,-35 0 4,0-34-3,35 34-1,-1-35 0,1 35 8,0-34-8,-35 34-1,0 0 2,35 1-4,-35-1 5,0 0 10,0 0-2,34 35-11,1-69 1,0 34 9,0-34-10,-1 34 1,1-35-1,0 35 9,0 35 22,-35-34-31,69 34 1,0-35 1,36 0-1,-36 0-3,35 35 4,35 0-2,-34 0 0,-36 0 2,1 0 0,-1 0 4,1 0-4,-1 0-1,1 0-1,-1 0 2,1 35-2,69-35 2,-70 0-4,35 0 4,1 35-1,-1 0 0,-35-1-1,1-34 0,-1 35 2,1-35-2,-1 35 0,1 0 1,-1-35 1,1 0-3,34 35 4,-69-35-2,34 0-2,36 0 2,-1 0 0,-35 34-1,35-34 1,-34 0 0,-1 0-1,36 35 3,-71 0-6,36 0 6,-35-35-2,-1 0 0,1 0-1,35 0 1,-70 34-2,34-34 3,1 0 6,-35 35 32,35 0-32,0 0 1,-35 34-7,34-34-3,-34 34 0,35 36 6,-35-1-6,35-34 2,-35 34 0,0 70 0,0-70-2,0 70 2,0 69 0,0-34 0,0-1 0,0 36 0,0-140-1,0 70 0,0 34 1,0-103-1,0 34 2,0-35-2,0 70 1,0-70 1,0 35-3,0-35 1,0 70 2,0 0 0,0-70-2,0 70 0,0-35 1,0 0-1,0-35 1,0 1 0,0-36-1,0 36 3,0-36-4,0-34 2,0 0-3,0-1 4,0 36-1,0-35 1,0-1-2,-35 1 0,35 69 2,0-69-3,-35 0 3,35 35 7,0-36-1,0 36-7,0-35-1,-34-1 2,34 36-2,-35-35 0,35-1 1,-35 1 0,0 0 1,35 0-3,-34-1 1,34 1 1,-35 0 2,0-35-4,35 35 3,-35 0-3,35-1 1,-34-34 2,34 35-1,-35-35-2,0 35 4,0 0-3,1-1 6,-1-34-4,0 35 8,0-35-2,1 0 2,-1 35-13,35 0 5,-35-35-1,0 34 0,-34-34 8,34 0-2,35 35-6,-34-35 1,-1 0-3,0 0 12,35 35-7,-35-35-9,-34 0 8,34 0-2,0 0-1,1 0 0,-1 0 1,0 0 1,0 0-5,1 35 6,-1-35-4,-35 34 12,1-34-12,-1 0 11,1 0-10,-1 0 1,36 0 0,-1 0-1,-35 35 1,36-35 0,-1 0-3,0 0 13,0 0-10,1 0-1,-36 0 11,1 0-14,-1 0 4,1 0-1,-1 0 1,1 0 1,34-35-1,-35 35 1,36 0 4,-36 0-4,35 0-2,-34 0 1,34 0 2,0 0-2,1 0-3,-1 0 2,0 0 9,0 0-9,1 0 1,-1 0 8,0 0-8,0 0-1,-34 0 1,34 0 1,0 0 6</inkml:trace>
    </iact:actionData>
  </iact:action>
  <iact:action type="add" startTime="162295">
    <iact:property name="dataType"/>
    <iact:actionData xml:id="d41">
      <inkml:trace xmlns:inkml="http://www.w3.org/2003/InkML" xml:id="stk41" contextRef="#ctx0" brushRef="#br0">7193 8622 0,'0'34'22,"0"1"-15,0 35 0,0-36 3,0 36-2,0-35 0,0 34-3,-35 35 4,0 70-2,35-35 1,0 0 1,-35 0-3,35 70 4,0-35-3,0 34 0,0 71-1,0-106 4,0 71-2,0-175 0,0 140-1,0 34 0,0-139 0,35 70 2,0-35-1,0 35-2,34-70 4,-69 1-2,35-1-3,-1-35 2,36 71 3,-35-36-2,34 70 1,1-70-3,-70 0 2,34 0 0,1-34-2,0 34 2,-35 35-1,0-34 3,69-1-3,-34 70 1,-35-105 1,0 36-3,35-1 2,-35 0 0,0-69 0,0 0-1,0-1 1,0 1 0,0 0-1,0 0 0,0 34 9,0-34-8,0 35 1,0-1-2,0 1 0,0-1 1,-35 35-1,35-69 1,0 0 0,0 0 2,0-1 1,0 1 6,35-35 102,0 0-114,69 0 7,-69 0-6,69 0-1,-35 0 3,70 0-2,-34 0 5,34-35-5,34 1 2,-34-1 1,-34 0-2,-36 35-1,35-35 2,-34 1 0,-1 34-1,1-35 4,-35 35-4,34 0 1,-34-35-3,0 0 10,-1 1-5,36-36-3,-1 35 2,-34-34-2,69-36 0,1-34 1,-71 0 1,140-104-2,-105 139 1,70-209-1,0 139-2,-34 35 7,-1-70-7,-35 70 4,1 0-1,34-34 0,-34-71-1,-1 36-1,1-36 1,-1 1 3,1 0-2,-36 104 1,1-1-1,0-68-3,0 104 5,-35-1-5,0 71 4,0-71 0,0 36-2,0 34 1,0-35-1,0 1 2,0-1-3,0-34 1,0 35 1,0-1 1,0 1-3,0-1 5,0 0-4,0 1-2,-35-1 2,35 1 2,-35-35-1,35 69 1,0-35-2,-35 1 0,1-1 0,-1 1 2,35 34-2,-35 0 0,35 0 3,-35 1-1,1 34 3,-1-35 5,0 35-9,0-35-1,-34 35 1,-35 0 1,34 0-4,-69 0 2,35 0 3,-70 0-2,105 0 0,-36-35 0,1 35-1,35 0 0,34 0 0,0-34 1,1 34 1,-1 0-3,0 0 4,0 0-2,1 0-2,-36-35 1,1 35 2,34 0-1,-69 0 0,34-35 0,35 35-2,1-35 2,-36 35-1,1-34 0,-1 34 2,1-35 0,-36 0-1,1 35 0,0-35-3,34 35 4,1-34 0,-1-1-2,1 35 0,-1 0 1,1-35 0,-1 0 5,-34 35-5,0 0 2,0-35-2,34 35 0,35 0 0,1 0-2,-1 0 2,0 0 0,0 0 6,1 0 4,-1 0-6,-35 0 7,36 0-4,-1 0 1,0 0 7,0 0 14,1 0-23,34 35 266</inkml:trace>
    </iact:actionData>
  </iact:action>
  <iact:action type="add" startTime="165974">
    <iact:property name="dataType"/>
    <iact:actionData xml:id="d42">
      <inkml:trace xmlns:inkml="http://www.w3.org/2003/InkML" xml:id="stk42" contextRef="#ctx0" brushRef="#br0">8131 7892 0,'0'104'81,"0"-35"-74,-35 1-1,-35-1 3,70 1-1,-69 69-1,34-70-2,0-34 5,1 0-1,-1 35-2,0-36 0,0 1 1,1 0 2,34 0-6,-70-35 4,70 34-1,-35-34 3,1 0 19,-1 0 26,0 0-49,0-34 4,1 34-1,-1-35 0,0-35-3,-34 1 1,34-1-1,-34 35 3,34 1-2,-35-71 1,36 71 1,-1-1 1,0-69-6,0-1 3,1 36 1,34 34 1,-35-34-1,0-1 0,35 35 0,0 0-3,0 1 4,0-36-1,0 35-1,0 1 1,0-71 2,0 71-4,0-36 1,35 1-1,0-36 3,-1 36 0,1 34-3,0-35 4,0 36 0,-1-1-3,1 0-2,0 0 18,0 1-15,34 34 1,0-35-2,-34 35-1,35-35 1,-36 35 1,1 0 10,0 0-3,0 35-9,69 0 3,-104-1 0,69 1-1,-69 0-1,105 34 0,-71 1 2,1-70-3,0 70 1,0-1 0,-1-34 4,1 34-4,0-34 8,0 35-8,-35-36 2,34 1-1,-34 0-1,0 0 0,35-1 1,-35 1 6,0 0-6,0 0 0,0-1 0,35 1 0,-35 0 0,0 0 6,0 34 2,0-34 1,0 0-1,0 0-12,0-1 14,0 1-2,0 0 5,0 0 19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4:02:57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76">
    <iact:property name="dataType"/>
    <iact:actionData xml:id="d0">
      <inkml:trace xmlns:inkml="http://www.w3.org/2003/InkML" xml:id="stk0" contextRef="#ctx0" brushRef="#br0">7262 7092 0,'35'0'63,"-35"35"-55,0 34 6,0 1-8,-35-1 3,0 36-2,-34 103 1,34-69 3,0-69-3,-69 138-4,35-34 3,69-35 3,-35 35-3,-35 35 1,36-105 0,-1 35 0,0 70-2,0-105 2,35-35 0,0 36-1,0 34 2,0 104-1,0-104 0,0 0-3,0-35 4,0 105-1,35-105-1,-35 70 1,35 35 1,-35-175-1,35 140-2,-1 70 1,-34-105 3,0-35-3,0 35 2,0 0-2,0-35 1,0 35 0,0 0-1,0-34 0,0-1 2,0 35-2,0-35 2,0 1-2,0-1-1,0 0 3,-34-34-2,34 34 1,0 0-1,0-34 2,0 34-2,0-34-1,0-36 3,0 36 0,0-35 6,0-1-7,0 1 5,0 0-3,0 0-3,69-1 1,-69 36 0,70 34 0,-36-34 0,71-1-3,-36 1 4,1 34-1,34-34 1,-35 69-2,35-104 1,-34 34 0,-1 35-1,1-104-2,-1 70 5,1-35-2,-1-1 0,1 1 0,-1-35 0,1 35 0,34 34-2,-34-69 2,-1 0-1,35 0 2,-34 0-1,-1 0 0,1 35 0,-1 0-2,1-35 2,-35 0-1,-1 0 1,1 0 10,35 0-12,-36 0 0,36 0 3,-35 0-1,34 0 0,-34 0 0,34 0 0,1 0 1,-1 0-3,36-35 2,-36 35-1,-34-35 1,69-34 1,-104 34-1,70-34 0,-1-36-4,-69 71 6,70-36-3,-36 1 1,1-1 0,0 0-1,-35 1 1,34-70-1,1 69 1,0-69 0,-35 70 1,35-70-1,-1-35-1,1 35 1,0-35-2,-35 0 2,35 0-1,-1 70 2,-34 0-3,0 0 4,0-1-2,0 36-2,35-70 2,-35 69 0,0-34 1,0 0-3,0-35 2,35-1 0,-35-33-1,0-36 1,0 70 0,0 0-1,0 104 3,0-104-2,0-69-2,0 173 0,0-104 3,0 0-1,0 0-1,0 0 3,0-35-4,0 70 4,-35-1-3,35 70-1,0-34 1,0-35 3,0 34-3,0-34 2,0 34-2,0 36-1,0-36 3,0 35-2,0-34 0,0-1 1,0 1 1,0 34 0,0 0-2,-35-69-2,35 34 6,-34 1-3,34 34-1,0-34-1,0-1 2,0-34-2,-35 34 3,35 1 0,-35-36-3,35 1 2,0 69 2,-35-69-3,35 0-1,0 34 3,0 1-2,0-1 8,0 1-7,0-1 1,-34 35 0,34 1-4,0-1 2,-35 0 2,35 0 7,-35-34-7,0 69-2,1-70-1,-1 36 3,-34-1-2,34 0 0,-35 0 2,-34-34-2,0 34 3,0-35-7,-1 36 7,1-1-2,-70-35 1,70 36-3,0-1 3,-70 0-2,105 35 1,-1-35-1,1 35 0,34 0 2,0 0-1,35-34-1,-35 34 57,1 0-57,-1 0 1,-35 0 6,1 34-5,34-34-3,-34 35 2,-36 0 1,1 0-2,0-1-1,34 1 3,1 0 0,34 0-1,0-1-2,-34-34 0,34 35 4,0 0-2,1 0 15,-1-35-14,0 0-5,35 34 5,-35-34-2,35 35 2,-34 0-1,-1 0 16,0 0-18,35-1 1,-34 1 4,34 0-4,-35 0 0,0-35 1,35 34 0,0 1-2,-35-35 3,35 35-2,0 0 18</inkml:trace>
    </iact:actionData>
  </iact:action>
  <iact:action type="add" startTime="20262">
    <iact:property name="dataType"/>
    <iact:actionData xml:id="d1">
      <inkml:trace xmlns:inkml="http://www.w3.org/2003/InkML" xml:id="stk1" contextRef="#ctx0" brushRef="#br0">9347 10499 0,'0'-35'161,"0"0"-151,-35-34-5,35 34 2,0 0 0,-35-34 0,35-1 2,0-34-2,-34 34 1,34 1 0,0 34 0,-35-69 0,35 34-1,-35 35 0,35 1 3,0-36-3,0 35 14,0 1-3,0-1-10,0 0 5,0 0-6,0 1 9,0-1 2,0 0-2,35 0-11,-35 1 11,35 34 9,-35-35-19,34 35 48,1 0-28,0 0-21,-35 69 4,69-34-2,-69 0 1,70 34-2,-35 1 2,-1-35 0,-34-1 0,35 1-1,0-35 2,-35 70 0,35-36 4,-35 1-5,34 0 1,-34 0 6,0-1-7,0 1-2,0 0 12,0 0-5,0 34-4,35-34-1,-35 0-3,0 34 4,0-34 7,0 0-8,0 0 0,0-1 7,0 1 7,0 0-5,-35 0-9,1-1 6,-1-34 1,35 35 25,-35-35-34,35 35 48,-35-35-35,1 0 5,-1 0 158,0 0-156,0 0-17,1 0-4,-1 35 10,0-35 8</inkml:trace>
    </iact:actionData>
  </iact:action>
  <iact:action type="add" startTime="23996">
    <iact:property name="dataType"/>
    <iact:actionData xml:id="d2">
      <inkml:trace xmlns:inkml="http://www.w3.org/2003/InkML" xml:id="stk2" contextRef="#ctx0" brushRef="#br0">9069 13836 0,'-35'0'103,"-34"0"-98,34 35 4,-35-1 3,70 1-4,-69-35 1,34 0 0,35 35-2,-35 0 23,35 0-12,0-1-5,0 1-5,0 35-1,0-1 9,0-34-8,0 0 0,0-1 0,35-34-1,-35 70-1,35-35 11,0-1-9,-35 36-1,34-35 1,1 0 1,-35-1-3,35 1 9,0-35 47,-1 0-52,-34-35-3,35 1 1,0-36-3,34 0 4,-69 36-1,35-1 1,0-35-3,-35 1 3,35-1 5,-35 36 2,0-36-7,0 35-2,0 1 0,0-36 1,0 35-2,-35 0 4,35 1 5,0-1 1,-35 35 13</inkml:trace>
    </iact:actionData>
  </iact:action>
  <iact:action type="add" startTime="28614">
    <iact:property name="dataType"/>
    <iact:actionData xml:id="d3">
      <inkml:trace xmlns:inkml="http://www.w3.org/2003/InkML" xml:id="stk3" contextRef="#ctx0" brushRef="#br0">11119 10012 0,'0'0'2,"-35"70"1,35-36 7,0 36 3,0-35-4,0-1-1,0 1-1,0 0 1,0 0-1,0 34 0,0 36 1,0-1 1,0-35-3,0-34 3,0 69-1,0-34-3,0-1 4,0-34 0,0 69-2,0-34 0,0-35 1,0 0 1,0-1-3,0 1 10,35-104 95,34-36-104,1-34 9,-35 0-11,-1-69 1,36-36 4,-35 70-4,-1 70 2,1 104 1,-35-69-1,35 34 0,-35 0 6,0 0-6,-35 35 240,35 35-239,-69-35-4,34 35 2</inkml:trace>
    </iact:actionData>
  </iact:action>
  <iact:action type="add" startTime="29999">
    <iact:property name="dataType"/>
    <iact:actionData xml:id="d4">
      <inkml:trace xmlns:inkml="http://www.w3.org/2003/InkML" xml:id="stk4" contextRef="#ctx0" brushRef="#br0">6324 15261 0,'-35'0'40,"35"70"-26,-35-1-5,35 36 7,0-1-8,0 0-1,0-34 1,0 34 0,0 0-1,0-34 1,0-1 3,0-34-2,0 0-3,35 0 13,0-35 11,0 0-20,-1 0-3,36-70 9,-70 35-4,69-34-9,1 34 9,-35-35-8,34 1 2,-34 34 2,0 0 0,-35 1 0,0-36 2,0 1 2,0 34-9,0 0 4,0-34 0,0-36 1,0 71-1,-35-1 1,35-35 0,0 35 3,0 1 7,0-1-14,-35 35 10,35-35 11,-35 35-14,1 0 11,-1 0 7,0 0-13,0 0-4,1 0-3,-1 0-1,0 0 12,0 0-16,35 35 23,-34-35 60</inkml:trace>
    </iact:actionData>
  </iact:action>
  <iact:action type="add" startTime="37874">
    <iact:property name="dataType"/>
    <iact:actionData xml:id="d5">
      <inkml:trace xmlns:inkml="http://www.w3.org/2003/InkML" xml:id="stk5" contextRef="#ctx0" brushRef="#br0">11188 10186 0,'35'0'64,"-35"-35"-54,0 0-1,35 35 2,0 0-3,-35-34 6,34 34 26,1 0 52</inkml:trace>
    </iact:actionData>
  </iact:action>
  <iact:action type="add" startTime="47957">
    <iact:property name="dataType"/>
    <iact:actionData xml:id="d6">
      <inkml:trace xmlns:inkml="http://www.w3.org/2003/InkML" xml:id="stk6" contextRef="#ctx0" brushRef="#br0">7887 9456 0,'-34'0'37,"-1"0"-28,-35 0-2,36 0 2,-1 0-3,0 0 2,-34 35-2,34-35 3,0 0 0,-34 34-2,-1 1 1,35 0 0,-69 0 1,70-1-5,-1-34 5,0 35-1,0 0 0,1 0 0,-36-1 9,70 1-12,-35-35 3,35 35-1,-34-35 10,-1 35-9,35 0 6,-35-1-5,35 1 6,0 0 0,0 0-1,0-1-5,0 1 8,0 0-11,-35 0 3,35-1-2,0 1 9,0 0-9,0 0 0,0 34 3,0-34 5,0 0-9,0 0 2,0-1 9,0 1-10,0 35 17,35-1-10,-35-34-7,0 34 10,35-34-9,-35 0-1,35 0 1,-35-1-1,0 1 1,0 35 8,34-70-8,-34 34 0,0 1-2,35 0 1,-35 0 10,0 0-9,0-1-1,0 1 3,0 0-4,35 0 1,-35 34 8,0-34 2,0 34-8,0-34-4,0 0 4,0 0-1,0-1-1,0 36 0,0-35 1,0-1 1,0 1-3,0 0 9,0 0-6,0 0-1,0-1 0,0 36 6,0-35-5,0-1 6,0 1-5,0 0-3,35 0 1,-35-1-3,34 1 3,-34 0 0,0 0 0,35-1 0,-35 1 1,35 0-1,-35 0-3,35 34 2,-1-34 1,1 0 0,0 34 2,-1-34 5,1 0-10,0 0 5,0-1-3,-1-34 1,-34 35-1,35 0 3,35 0-3,-36-35 1,1 0-2,-35 34 3,35-34-1,0 0 16,-1 35-11,-34 0 12,35-35-17,0 0 0,0 35-1,-1-35 7,36 34-5,-70 1-3,35-35 2,69 0 1,-35 0-3,36 35 2,-71-35 1,36 0-2,-1 35 1,-34-35 0,0 0 0,0 0 0,-1 35 6,1-35-6,0 34 17,0-34-5,-1 0-2,1 0-9,0 0 4,0 0-5,-1 0-2,1 0 2,0 0 1,0 0 0,-1 0-2,1 0 7,0 0-5,0 0-1,34 0 7,-34 0-8,0 0 3,-1 0-6,71 0 4,-36 0 1,1-34 0,-36-1-2,1 35 0,0 0 2,0 0 0,-1 0 4,1-35 2,0 35-5,0 0-4,-1 0 0,1 0 3,35 0-1,-36-35 0,1 35-1,34-35 1,-34 35 7,0 0-8,0 0 1,-1 0 10,1-34-3,0-1-8,0 35 1,-1-35-1,1 0 1,0 1 1,34-71 0,-34 36-2,35-1 1,-36 1-4,1-1 4,0 36 3,0-71-3,-35 36-2,0-36 3,0 36-3,0-35 0,0-105 3,0 174-2,0-104 1,0-104 1,-35 34 0,35 105-1,-35 34-4,0-34 6,1 35-3,34-1 1,-35 1-1,0 34 2,0-69-1,1 34-2,34 35 2,-35-34 1,35 34-1,0-69 0,-35 104 0,0-70 1,35 35-4,-34-69 4,-1 69-3,35 1 1,0-36 3,-35 35-3,0-34 1,1-1-3,34-34 4,-70 69 7,70 0-9,0 1 2,0-1-1,-35 0-1,35 0 8,0 1-8,-34-1 3,-1-35-3,0 1 0,1 34-1,34 0 4,-35 35-3,0-34 1,0 34 16,35-35-18,-34 0 11,-1 35-10,-35 0 1,1 0 0,-35 0-1,-105-35 2,140 35-3,-105 0 2,70 0 0,-70 0 0,35 35 0,69-35 0,1 0-3,-1 35 3,1 0 1,-1-1-1,1-34 0,34 35-1,-34 0 1,-1-35 0,70 35-2,-35-1 3,1-34 0,-1 0-2,0 0 9,35 35-1,-35-35 8,1 0-16,-1 0 17,0 0 0,0 0 5,35 35 251,0 0-265,0-1-6</inkml:trace>
    </iact:actionData>
  </iact:action>
  <iact:action type="add" startTime="53166">
    <iact:property name="dataType"/>
    <iact:actionData xml:id="d7">
      <inkml:trace xmlns:inkml="http://www.w3.org/2003/InkML" xml:id="stk7" contextRef="#ctx0" brushRef="#br0">9138 10186 0,'0'35'765,"0"34"-757,0-34 9,0 34-10,0 1 7,0-35 8,0 0-4,0-1 4,0 1 63,35-35-53,-35 35-24,35-35-1,0 0-1,-1 0 17,1 0-7,0 0 7,0 0 1,-1 0 0,1 0-9,0 0-1,0 0-5,-1 0-1,1 0 7,0 0-6,-35-35 12,0 0-4,0 1-3,0-36-6,0 35-1,0 0 0,0-34 3,-35 34-3,35 0 9,-35 35-3,35 35 96,0 0-89,-34-35-16,34 35 3,0-1 10,0 1-11</inkml:trace>
    </iact:actionData>
  </iact:action>
  <iact:action type="add" startTime="54772">
    <iact:property name="dataType"/>
    <iact:actionData xml:id="d8">
      <inkml:trace xmlns:inkml="http://www.w3.org/2003/InkML" xml:id="stk8" contextRef="#ctx0" brushRef="#br0">9938 10360 0,'0'34'32,"34"1"-26,-34 0 2,0 0 16,35-35-16,-35 35 7,0-1 8</inkml:trace>
    </iact:actionData>
  </iact:action>
  <iact:action type="add" startTime="56827">
    <iact:property name="dataType"/>
    <iact:actionData xml:id="d9">
      <inkml:trace xmlns:inkml="http://www.w3.org/2003/InkML" xml:id="stk9" contextRef="#ctx0" brushRef="#br0">12613 9039 0,'0'-35'54,"0"0"-9,35 35-29,0-35-6,34 35-5,-34-34 1,0-1 2,34 35 2,0-35-2,36 0-1,-36 1 1,1 34-1,-1 0 0,1 0 2,-70-35-2,104 35 0,-69 0 1,34-35 1,35 35 0,-34 0-5,34 0 5,-34 0-1,-1 0 0,-34 0 1,0 0-2,-1 0-1,1 0 2,0 0 8,34 0 0,-34 0-8,0 0 0,0 0-2,-1 0 1,1 0 2,0 0 0,34 0-3,-34 0 3,0-35-1,69 35-2,-34 0 1,-1-34 3,-34 34-3,0 0 1,69 0-1,-69 0 2,-1-35-2,36 35 1,-1 0-1,-34 0 0,0 0 2,34 0 0,-34 0-2,0 0-1,0 0 3,34 0-2,-34 0 1,0 0 8,-1 0-8,1 0 5,0 0 3,-1 0-7,1 0 0,0 0 5,-35 35-7,35-35 2,-35 34-1,69-34-2,-69 35 4,35 0-3,0 34 1,-1-69-2,1 35 3,-35 35-2,70-36 0,-70 1 1,0 0 0,34 0-1,1 34 2,0 1 5,-35-1-5,35-34-1,-35 35 0,0-36-2,0 36 1,0-35 2,0-1-1,0 1-1,0 69 1,0-69 2,0 35-3,0-36-1,0 71 3,-35-1-2,35-34 2,-35-36-2,35 36 0,-35 34-1,-34-34 3,69-1-1,0-34 0,-70 69-1,36-69 2,34 0-1,0 34 1,-35-34-4,35 0 4,-35 34 0,35-34-4,-35 0 4,35 34-1,-34-34 2,34 0-5,0 34 1,-35-34 2,0 0 2,35 35-4,0-36 4,-35 1-3,1 0 0,34 0 1,0-1-1,-35 1 1,0 0-1,35 34 4,0 36-4,-34-36 1,-1-69-3,35 70 4,0-1-2,-35-69 1,35 35-1,0 0 3,-35 0-6,1-1 12,34 1 1,0 0-1,0 0-10,-35-35 3,35 34-2,0 1 8,-35 0 0,35 0 0,-35-35-6,1 34-2,-1-34 3,0 35-3,-34 0 7,-1-35-6,35 35 1,-34-1-2,-1-34 1,1 0 0,34 35 1,0-35-2,-69 0-2,69 0 4,1 0 1,-1 0-3,0 0-1,0 35 3,-34-35-3,34 0 10,0 0 1,1 0-9,-1 0-1,-35 0 0,-34 0-1,35 0 2,34 0 1,-35 0-2,1 0 1,-35 35 2,34-35-2,35 0-5,-34 0 6,34 0 0,-34 0 0,34 0-2,-35 0 0,1 0 2,-1 0-4,1-35 4,-1 0-1,1 35-1,34 0 2,-34-35 0,34 1-2,0 34-1,35-35 2,-34 35 0,-1 0 1,0-35-4,0 0 14,1 1-14,-1-1 4,-35 0 7,36-34-9,-1 34 1,0-35 1,0 1-3,1-1 9,-36 1-8,70 34 1,0-35 1,-35 1-1,1 34-1,34-69 1,0 34-2,0 1 3,-35-35-2,35-1 3,0 36-3,0-1-1,0 1 2,0-1 1,0 1-3,0-1 3,-35 1-1,35-36 1,0 1-1,0 34-3,0 1 3,0-1 0,0-34 0,0 69 0,0-34 1,0-1-2,0 36-1,0-1 1,0-70 3,0 71-2,0-1-1,0-35 1,0 1 1,0 34-3,0 0-1,0 1 5,0-71-2,0 71 1,0-1-2,0 0 1,0 0 21,0 1 1,0-1-21,0 0 15,35 35-17,0 0 41,-35-35-39,34 35-4,-34-35 1,70 1 3,-35-1 0,34 0-1,1 35-2,-36-35 2,1 1 1,0 34 6,0-35-1,-1 35 3,1-35-9,0 0 6,34 35 2,-34-34 0,34 34 1,-69-35-12,35 35 2,0-35 11,0 35-11,-1 0 14,1-35-5,0 35 24,0 0-9,-1 0 25</inkml:trace>
    </iact:actionData>
  </iact:action>
  <iact:action type="add" startTime="74217">
    <iact:property name="dataType"/>
    <iact:actionData xml:id="d10">
      <inkml:trace xmlns:inkml="http://www.w3.org/2003/InkML" xml:id="stk10" contextRef="#ctx0" brushRef="#br0">14211 11542 0,'35'0'471,"0"0"-441</inkml:trace>
    </iact:actionData>
  </iact:action>
  <iact:action type="add" startTime="76108">
    <iact:property name="dataType"/>
    <iact:actionData xml:id="d11">
      <inkml:trace xmlns:inkml="http://www.w3.org/2003/InkML" xml:id="stk11" contextRef="#ctx0" brushRef="#br0">15080 9352 0,'35'0'65,"34"0"-61,-34 0 4,0 0-1,34 0 1,-34 0 8,0 0-8,0 0 21,-1 0-11,1 0 5,0 0-9,0 0 9</inkml:trace>
    </iact:actionData>
  </iact:action>
  <iact:action type="add" startTime="76719">
    <iact:property name="dataType"/>
    <iact:actionData xml:id="d12">
      <inkml:trace xmlns:inkml="http://www.w3.org/2003/InkML" xml:id="stk12" contextRef="#ctx0" brushRef="#br0">15289 10151 0,'34'0'108,"1"0"-101,35 0 1,-36 0 5,1 0-2,0 0-4,0 0 0,-1 0 10</inkml:trace>
    </iact:actionData>
  </iact:action>
  <iact:action type="add" startTime="77952">
    <iact:property name="dataType"/>
    <iact:actionData xml:id="d13">
      <inkml:trace xmlns:inkml="http://www.w3.org/2003/InkML" xml:id="stk13" contextRef="#ctx0" brushRef="#br0">14107 11403 0,'35'0'212,"0"0"-198,-1 0-1,1 0-4,0 0-1,0 0 9,-1 0-3,1 0 80</inkml:trace>
    </iact:actionData>
  </iact:action>
  <iact:action type="add" startTime="78873">
    <iact:property name="dataType"/>
    <iact:actionData xml:id="d14">
      <inkml:trace xmlns:inkml="http://www.w3.org/2003/InkML" xml:id="stk14" contextRef="#ctx0" brushRef="#br0">14628 11507 0,'35'0'240,"0"0"-21,0 0-216,34 0 4</inkml:trace>
    </iact:actionData>
  </iact:action>
  <iact:action type="add" startTime="79791">
    <iact:property name="dataType"/>
    <iact:actionData xml:id="d15">
      <inkml:trace xmlns:inkml="http://www.w3.org/2003/InkML" xml:id="stk15" contextRef="#ctx0" brushRef="#br0">14246 12306 0,'35'0'7,"0"0"47,-1 0-23</inkml:trace>
    </iact:actionData>
  </iact:action>
  <iact:action type="add" startTime="80156">
    <iact:property name="dataType"/>
    <iact:actionData xml:id="d16">
      <inkml:trace xmlns:inkml="http://www.w3.org/2003/InkML" xml:id="stk16" contextRef="#ctx0" brushRef="#br0">14594 12306 0,'34'0'106,"1"0"-76,0 0-7,0 0-14,-1 0 20,1 0 33</inkml:trace>
    </iact:actionData>
  </iact:action>
  <iact:action type="add" startTime="85272">
    <iact:property name="dataType"/>
    <iact:actionData xml:id="d17">
      <inkml:trace xmlns:inkml="http://www.w3.org/2003/InkML" xml:id="stk17" contextRef="#ctx0" brushRef="#br0">12509 12863 0,'35'0'100,"69"-35"-93,35-35 1,-70 70-1,105-34 2,34-1 0,-34 0-2,69 0 1,-34 1-4,34 34 6,-173 0-4,69-35 4,0 0-3,-70 35 0,-34 0 0,0 0 1,-1 0 39,1 0-41,0 0 3,34 0 0,1 0-1,34 0-1,-34 0 2,-1 0-2,-34 0 7,0 0-5,-1 0 7,36 0 4,-35 0 6,34 70-18,-34-70 0,0 34-1,-35 1 1,34 0 0,36 34 7,-35 1 0,-35-35-6,34-35-4,-34 69 4,0-34-1,35 0-1,-35 34 2,35 1-2,-35-1 3,0 36-5,0-36 11,0 35-9,0 1 1,0-1 0,-35-35 1,0 1-2,35 34-2,-69 70 5,34-104-2,-34 34 0,34 0 1,-35 70-2,1-70-1,-1 35 1,36-69 1,-36-1 2,70 36-5,-35-36 4,1 1-2,34-36-1,-35 1 1,35 35 5,-35-70-6,35 35 1,0-1 2,0 1-2,-35 0 7,1 34-6,34 1 9,-35-70-2,35 35-7,0-1 21,-70 1-10,70 0-12,-34 0-1,-1-1 10,0-34-8,0 35 0,1-35-1,-36 0 1,35 0-2,-69 35 3,35-35 7,-36 0-8,1 0-1,35 0 2,-36 0-3,1 0 2,0 0 0,34-35 0,1 0-1,34 1 3,-34 34-2,-1-35-4,35 0 5,1 35-2,34-35 2,-70 1-1,1-1 6,34 0-5,0 35-1,-34-35 0,69 1-1,-35 34 1,0-35 1,0 35-2,35-35-1,-69 0 3,34 35 6,-34-34-6,34-1-3,0 35 4,1-35 3,-1 35-5,0-35 1,-34 0-1,34-34 6,0 69-6,0-70 0,1 1-2,-1-1 3,35 1-1,0 34 1,-35-34-2,0-36-2,1 71 5,34-36-3,-35 0 0,0-34 2,35 69-3,-35-34 4,35-35-4,0 69 3,0-35-1,0 1 0,0 34 0,0-35-1,0 36 0,0-36 3,0 35-4,0 1 0,0-1 3,0 0-1,0 0 1,0-34-2,0-1-1,0 1 9,0 34 2,0 0-10,0 1 2,35 34 0,-35-35-4,0 0 4,0 0-2,35 0 17,-35 1-2,35-1-6,-35 0-7,34 0 1,1 35-6,0-34 3,0-1 2,-35 0-3,34 0 3,36 35 0,-70-34 0,35-1-4,-1 35 3,36-35 0,-1 35 6,-69-35-6,35 35 71,0 35 145,34-35-210</inkml:trace>
    </iact:actionData>
  </iact:action>
  <iact:action type="add" startTime="90497">
    <iact:property name="dataType"/>
    <iact:actionData xml:id="d18">
      <inkml:trace xmlns:inkml="http://www.w3.org/2003/InkML" xml:id="stk18" contextRef="#ctx0" brushRef="#br0">13864 13627 0,'35'0'84,"-1"0"-77,1 0 8,0 0 2,0 0-4,-1 0 5,1 0 42</inkml:trace>
    </iact:actionData>
  </iact:action>
  <iact:action type="add" startTime="91531">
    <iact:property name="dataType"/>
    <iact:actionData xml:id="d19">
      <inkml:trace xmlns:inkml="http://www.w3.org/2003/InkML" xml:id="stk19" contextRef="#ctx0" brushRef="#br0">13899 14427 0,'34'0'157,"1"0"-142,0 0 7,0 0 132,-1 0-86</inkml:trace>
    </iact:actionData>
  </iact:action>
  <iact:action type="add" startTime="94023">
    <iact:property name="dataType"/>
    <iact:actionData xml:id="d20">
      <inkml:trace xmlns:inkml="http://www.w3.org/2003/InkML" xml:id="stk20" contextRef="#ctx0" brushRef="#br0">14177 13488 0,'0'-34'428,"-35"34"-423,35-35 9,-35-35 2,35 36-9,0-1 2,0 0-2,-35-35 2,35 36 4,-34-36-5,34 35 10,0 1-4,0-1-7,0 0 9,0-34-1,0 34-5,-35 0-3,35 0 6,0 1 96,35 34-93,-1-35-8,1 35 10,0 0-11,34 0 7,-34 0 0,0-35 5,0 35 18,-1 35 9,1 0-26,-35-1-18,35 1 14,-35 0-8,0 0 0,35-1 7,-35 1-7,34 0 1,-34 0 4,0 34 2,35-34-7,-35 0 2,0-1 2,0 1 5,0 0-9,0 0 0,0 0 14,0-1 2,0 1-1,0 0-6,-35-35 4,35 35-4,-34-35-4,-1 0 34,35 34-24,-35-34-12,-34 35 5,34-35 30,0 0 109</inkml:trace>
    </iact:actionData>
  </iact:action>
  <iact:action type="add" startTime="99410">
    <iact:property name="dataType"/>
    <iact:actionData xml:id="d21">
      <inkml:trace xmlns:inkml="http://www.w3.org/2003/InkML" xml:id="stk21" contextRef="#ctx0" brushRef="#br0">12822 12654 0,'0'0'2,"-70"0"20,35 0-6,-34 0-7,34 35-5,0 0 6,1-35-3,-1 34 1,0-34-1,0 70 1,1-1 10,-1-34-12,0 35-1,0-1 5,35 1-1,0-1-3,0-34 3,-34 35-1,34-1-2,0 1 3,0-36-2,0 36 0,0-35 2,0 34 0,0 1-4,0-36 1,0 36 5,34-1-3,-34-34 0,0 35 0,35-1-3,-35 36 6,0-1-6,0-35 2,35 1 1,0-35 1,-1 104 0,-34-35-3,0-69 3,0 34-2,35 1 0,-35-1 2,35 1-1,-35-35-2,0-1 3,0 1-2,35-35 0,-1 70 1,1-36 9,0 1-10,34 35 0,-34-70 1,0 35 0,0-35-1,34 69 0,-34-34 1,69-35 2,-35 69-3,70-34 2,-34-35-5,68 70 5,-138-70-1,104 34-1,-69 1 2,-1 0-1,-34-35 1,0 0-4,34 0 3,-34 0 8,0 0-8,-1 0 0,1 0 0,35-35-2,-36 0 2,36 35 0,34-69 0,-69 69 1,34-70-1,1 36-1,34-1-1,0-35 1,-34 36 1,-1-36 1,36 35-1,-36 0 0,-34 1 1,0-1-3,-1 0 0,36-34 3,-70 34-2,35-35 1,-1 1 1,1-1-1,0 70-1,-35-69 0,35-35 1,-1 69 1,-34-35-3,35 1 2,0-1 0,-35 1-2,35-1 3,-35 35-1,34-69-1,-34 69 2,35-34-1,-35 34-1,35-35 2,-35 36-2,0-1-1,34-35 2,-34 1 1,0-1 6,0 36-7,0-1-1,0-35 0,0 1 2,0-1-2,0 36 2,0-1-1,0-35 1,-34 35 3,34 1-4,0-1 0,-35 0 0,35 0 10,-35 35-14,35-34 5,-34-1 0,-1 35-2,-35-35 1,36 0 9,-71 35-13,71 0 5,-71-34-2,1-1 0,35 0 3,-36 35-1,-68-35-3,103 35 1,-34-34 1,-35 34 0,0-35 0,35 35 1,34 0-2,-34 0 1,0 0-2,-1-35 1,1 35 1,35 0 1,-1 0-1,35 0-1,-34 0 2,-1 0-4,1 0 2,-1 0 3,36 0-2,-36 0-1,1 0 2,-1 0-1,35 0 7,-34 35 63,34-35-69,1 35 1,-1-35-1,0 0 8,35 34-9</inkml:trace>
    </iact:actionData>
  </iact:action>
  <iact:action type="add" startTime="105517">
    <iact:property name="dataType"/>
    <iact:actionData xml:id="d22">
      <inkml:trace xmlns:inkml="http://www.w3.org/2003/InkML" xml:id="stk22" contextRef="#ctx0" brushRef="#br0">15671 15435 0,'-70'0'46,"36"0"-39,-36 0 0,35 0 2,-173 35-1,104 0 0,69-35 0,-69 34-1,-35-34 1,34 35-1,1-35 2,-35 0-2,-69 0 1,138 0 0,-34 0-2,-105 0 3,140 0-1,-105 0-1,35-35 1,104 35 0,-69-69 0,0 69-2,34-70 3,1 36-2,69-1 1,-70 0 0,70 0 0,-69-34-1,34-1-1,0-34 2,1 69 2,-1-69-2,-34-35-1,-1 35 1,35-1 0,1 36-2,-36-36 3,70 71-3,-35-36 3,1-34-1,-1 34 0,35 1 0,-35-70-1,0 104-1,1-69 2,34-1 2,-35-34-2,0 0-1,0 35 2,1-35-3,34-35 1,0 70 2,-35-35-3,-35-105 5,36 71-4,34 68 0,-35-34 1,35 35-2,0 0 2,0-1 0,0 1 1,0-35-3,0 35 3,0 0 4,0-1-4,0 36-2,0-36 2,0 1-1,0 0 1,0 0-3,69-70 2,-69 139-1,35-104 1,-35 69-1,0 1 2,35-1 0,-35-34-2,35 69-2,-35-34 13,0 34-3,0-35-7,34 1-4,-34 34 5,35-34 0,-35-1-2,0 1 2,35 34-2,-35-35 2,35 1 0,-35-1 5,0 1-6,34 34-1,1 0 1,-35-69 0,0 34 0,35 1-2,0-1 2,-1-34 1,-34 35-2,35-1 2,0 35-3,-35 0 3,35 35-3,-1-69 3,-34 34-3,0 0 2,35 1 1,-35-1 6,35 0-8,0 0 1,-35 1 8,34-1-7,1 35 6,-35-35-9,35 35 27,-1 0-25,-34-35-1,35 35 8,35 0 0,-36 0-7,1 0 0,35 35 1,34 0-4,-104 0 2,69-1 1,1 36 1,34-35 0,-34 34-3,-1-34 4,1 34-4,-36-69 1,36 70 2,-1 0-2,1-36 1,34 1 2,-104 0-3,35-35 1,34 35-3,-34-35 19,0 0-9,-35 34-6,35-34-2,-1 0-1,1 0 2,35 0 2,-1 0-2,35 0 0,1 0-2,34 0 2,0 0-1,-35 0 0,0 0 2,0 0 0,-34 0-3,-1 0 3,1 0-4,-35 0 3,34 0 2,-34 0-3,-1 0 2,1 0-2,0 0 1,0 0-2,-1 0 20,1 0 35,0 0-45,-35 35-7,35 0-6,-35 34 7,34-34-3,1 35 2,0-1-1,-35 36-1,0-1 0,0 0 1,0 35 0,0 35-1,0-70 0,0 70 3,0-35-3,0 104-2,0 70 5,0-35-3,0-69 1,0-139 0,0 103-1,0 71 2,-35-71-1,0 71-1,1-1-1,-36 1 2,70-105 1,-35 104-1,35-139-1,-34 35-1,-1 35 3,0-104-1,35-1-1,-35 35 4,35 35-4,0-34 0,-34-71 1,34 1-3,-35 70 3,35-36 2,0 1-3,-35-36 0,35 71 1,-34-105 1,34 34-3,0 36 2,0-1 1,-35 1-2,0 0 1,0-1 1,35 35-2,-34-34 0,-1-1 0,0 36 2,35-36-2,-35 1 0,1-36 2,34 1 0,0 35-4,-35-35 2,0 34 3,35 1-2,-35-36 0,1-34-1,34 35 1,0 0-2,0 0 81,-35-35-81,0 34 34,0-34-33,1 0 2,-36 0-1,1 0 6,-36 0-7,1 0 0,0 0 1</inkml:trace>
    </iact:actionData>
  </iact:action>
  <iact:action type="add" startTime="109235">
    <iact:property name="dataType"/>
    <iact:actionData xml:id="d23">
      <inkml:trace xmlns:inkml="http://www.w3.org/2003/InkML" xml:id="stk23" contextRef="#ctx0" brushRef="#br0">13169 7370 0,'-35'-35'42,"0"35"-36,1 0 18,34-34-17,-35 34 2,0 0 7,0 0-12,1 0 14,-1 0-2,0 0-10,1 0 3,-1 0-2,35 34-1,-35 1 3,0-35-2,1 70 1,-1-36 2,0 1-4,0 0 2,35 0-1,-34-1 1,34 71 0,-35-36 1,35 1-2,0-1 1,0 36-1,0-71-1,0 71 4,0-36-2,0 1 0,0-1-2,0-34 2,0 34-1,0 1 2,35 0-2,-1-36 0,-34 36 2,0-35 0,35-35-2,-35 34 0,0 1-1,70-35 96,-36 0-95,1-69 3,69 34-3,-34-35-1,-1 1 4,-34 69-2,104-35-1,-104-35-2,-1 70 4,1 0-1,0-69 0,0 69 7,-35-35 0,34 0 0,-34-34 3,0 34-10,0-34-1,35-1-1,0 1 3,-35-1-2,0 1 0,0-1 2,0-34-2,0 69 3,0-35-6,0 1 5,0 34-2,0-34 3,-35 34-3,0 0 8,35 0-8,0 1 8,-34 34-6</inkml:trace>
    </iact:actionData>
  </iact:action>
  <iact:action type="add" startTime="129472">
    <iact:property name="dataType"/>
    <iact:actionData xml:id="d24">
      <inkml:trace xmlns:inkml="http://www.w3.org/2003/InkML" xml:id="stk24" contextRef="#ctx0" brushRef="#br0">7088 14392 0,'70'0'28,"69"70"-19,0-36-1,34-34 0,1 0-4,104 0 5,0 0-1,0 0-1,35 0 1,-35 0 1,69 0-1,-103-34 1,-140 34-4,-69-35 2,-1 35 3,1-35-2,-35 0 44,0-34-42,0 34-2,0-34 0,0-1-1,0-34-1,-35 34 2,1 35 0,-1-34-1,0-35 3,0 69-2,1 0-2,-36 0-1,1-34 6,-36 34-4,-103-69 3,-1 34-5,1 36 3,34-1-1,-69 35 1,34-35-1,-69 35 1,139 0 1,-69 0-1,34 0 1,0 0-4,1 0 3,103 0 0,-69 0 1,70 0-1,34 35-3,0-35 5,1 0-4,-1 0 1,35 35 26,-35-35-24,35 34 12,-35-34-13,35 35 0,0 0 8,-34 34-8,-1-34 5,35 35-4,0-36-1,-35 1-1,35 0 2,0 0-2,0-1 0,-35 36 1,35-1 8,0-34-9,0 0 2,0 0-1,0 34-2,0 1 3,0-1 5,0-34-6,35 0 2,35 34-3,-70-34-1,34 0 1,1 0 1,0-1 3,34 36-4,-34-70 0,35 35 2,-1 0-3,35-1 1,-34-34 1,34 0-1,0 0 1,-34 0 2,34 0-3,-35 0-1,36 0 3,-36 0-1,35 0 0,-34 0-1,-1 0 0,1 0 1,-1-34-1,-34 34 1,35-70 1,-36 70-3,1-35 3,0 0 0,0 35-3</inkml:trace>
    </iact:actionData>
  </iact:action>
  <iact:action type="add" startTime="132935">
    <iact:property name="dataType"/>
    <iact:actionData xml:id="d25">
      <inkml:trace xmlns:inkml="http://www.w3.org/2003/InkML" xml:id="stk25" contextRef="#ctx0" brushRef="#br0">8513 13801 0,'-35'0'16,"0"0"-9,1 35 1,-36 34-1,35-34 8,1 35-6,-1-35-4,35-1 6,-35 1-1,35 0-5,0 34 9,0-34 10,0 0-17,0 0 3,0-1-4,0 1 0,0 0 3,35-35-1,-35 35 0,35-35 15,-1 0-8,1 0 9,0 0-16,0 0 1,-1 0-3,36 0 9,-35 0 1,-1 0-1,1 0 17,0-35-17,-35-35-7,0 1 0,0 34 5,0-34-4,35-1-2,-35 1 2,0-1-1,0 0-1,0 1-2,0 34 13,-35 35-3,35-35-7,-35 35 95,35 70-98</inkml:trace>
    </iact:actionData>
  </iact:action>
  <iact:action type="add" startTime="133706">
    <iact:property name="dataType"/>
    <iact:actionData xml:id="d26">
      <inkml:trace xmlns:inkml="http://www.w3.org/2003/InkML" xml:id="stk26" contextRef="#ctx0" brushRef="#br0">8617 14288 0,'0'35'34,"35"34"-20,-35-34-9,0 0 5,35 34-4,-35 36 2,34-1 2,1-35-3,0 1 2,-35-35-5,35-35 5,-1 34-1,1-34 0,0 0-1,34 0 1,36 0 0,-1 0 0,-69 0-1,34-34 2,35-1-1,-104 0-2,35 0 3,0 1-1,-35-71-2,0 71 2,0-36 0,0 35 1,0-34-2,0-1 1,0 1 5,0 34 3,0 70 93,0-1-90,-35-34-5</inkml:trace>
    </iact:actionData>
  </iact:action>
  <iact:action type="add" startTime="134216">
    <iact:property name="dataType"/>
    <iact:actionData xml:id="d27">
      <inkml:trace xmlns:inkml="http://www.w3.org/2003/InkML" xml:id="stk27" contextRef="#ctx0" brushRef="#br0">9521 14392 0,'34'0'33,"1"0"-4,-35 35-21,35-35-1,-35 69 3,35-34-4,-1 35 1</inkml:trace>
    </iact:actionData>
  </iact:action>
  <iact:action type="add" startTime="134926">
    <iact:property name="dataType"/>
    <iact:actionData xml:id="d28">
      <inkml:trace xmlns:inkml="http://www.w3.org/2003/InkML" xml:id="stk28" contextRef="#ctx0" brushRef="#br0">4656 17556 0,'-35'0'17,"0"0"4,1 0-12,-1 0-1,-35 0 0,36 0-2,-1 34 3,-34-34 0,34 0-3,0 0 1,0 0 1,1 0-1,-1 0 3,-69 35-4,34-35 3,1 35 6,-1-35-8,1 0 1,-1 0 0,35 0 1,1 35-2,-1-35 8,0 0 0,0 0-6,35 34-3,-34-34 12,-1 0-13,-35 0 10,36 0 3,-36 0-10,35 0 5,1 35 36,-1-35-43,-35 0 2,36 0 0,-1 0-1,0 35 2,0-35 21,1 0 59,-1 0 33,0 0-76,0 0-15,1 0-19,-1 0-1,0 0 0,0 0 5</inkml:trace>
    </iact:actionData>
  </iact:action>
  <iact:action type="add" startTime="138069">
    <iact:property name="dataType"/>
    <iact:actionData xml:id="d29">
      <inkml:trace xmlns:inkml="http://www.w3.org/2003/InkML" xml:id="stk29" contextRef="#ctx0" brushRef="#br0">2710 17764 0,'35'0'91,"69"0"-84,35 0 2,70 0-1,-1 0 0,1 35-2,-36-35 4,71 0-5,-105 35 4,-35-35-3,0 0 3,0 0 0,-34 0-1,-1 0 7,-34 0-7,34 0 6,-34 0 3,0 0-8,0-35 3,34 0-3,-69 0 0,35 1-1,0 34-2,-35-35 3,34 35-3,-34-70 2,0 36 8,0-1-8,0 0 1,0-34-3,0 34 8,0 0 2,0 0 1,0 0-2,0 1-9,0-1 11,-34 0-9,34 0-2,-35 35 4,0-34-2,0-36-1,-69 35 1,35-34-2,-1-1 10,1 70-7,-1-34-4,-34-36 2,35 70 3,34 0-2,-35-35-1,-34 35 1,35 0 0,-1-34-1,1 34-1,34 0 4,0 0-3,-34-35 2,-1 35-1,35 0 0,1 0 0,-1 0-1,0 0 0,0 0 2,-34 0-3,34 0 3,0 0 7,1 0-11,-1 0 12,-35 35-9,36-35 1,-36 34-2,-34 36 1,34-70-2,70 35 2,-69-1-1,34 1 2,0 0 0,1-35-2,34 35 7,-35-35-6,0 69 8,35-34-8,-35 0-1,35-1 3,-34 1-4,34 0 1,-35 0 2,35-1-3,-35 36 3,35-35 6,0 0-9,0-1 3,0 36 7,-35-70-9,35 35 10,0-1-5,0 1 30,0 0-20,35 0 33,35-35-46,-1 0-3,1 0 4,-1 34-4,70-34 0,-69 35 3,69 0-3,-35-35 4,0 35-2,-34-35-1,34 0 0,-35 0 3,-34 34-6,35-34 5,-1 35-2,1-35 1,-1 0 1,1 0 0,-1 0-2,1 0-2,-1 0 4,1 0 0,-36 0-2,36 0 1,-36 0 1,1 0-2,0 0-2,0 0 3,-1 0 10,1 0-11,0 0 1,34 0 0,-34 0 6,0 0 1,0 0 49,-1-35-56,-34 1 5,35 34-4,-35-35 8,35 35-9,-35-35 30,35 0-24,-1 35-7,-34-34 16</inkml:trace>
    </iact:actionData>
  </iact:action>
  <iact:action type="add" startTime="142067">
    <iact:property name="dataType"/>
    <iact:actionData xml:id="d30">
      <inkml:trace xmlns:inkml="http://www.w3.org/2003/InkML" xml:id="stk30" contextRef="#ctx0" brushRef="#br0">4447 17834 0,'0'-35'106,"35"35"-96,35 0-1,-36-35-2,1 35 0,35-35 3,-36 35 2,1 0 4</inkml:trace>
    </iact:actionData>
  </iact:action>
  <iact:action type="add" startTime="154621">
    <iact:property name="dataType"/>
    <iact:actionData xml:id="d31">
      <inkml:trace xmlns:inkml="http://www.w3.org/2003/InkML" xml:id="stk31" contextRef="#ctx0" brushRef="#br0">2085 16791 0,'0'-35'53,"-35"-34"-45,35-1 5,0 35-6,0-69 1,0 69 2,0-104-2,-35 35-1,35 0-2,0 69 4,0-70 0,0 36-2,0-35 1,35 69 86,34 35-79,-34 0-8,35 0 2,-1 0 0,35 0-2,1 0-3,-1-35 6,-35 35-3,36 0 0,-36 0 2,35 0 0,1 0-4,-1-35 3,-69 35 0,-1 0 0,1 0 0,0 0 8,0 0 6,-1 0-15,1 0 18,35 0-11,-36 0 2,1 0 0,0 0 6,0 0-5,-1 0-1,-34 35-9,35 0 7,-35 0-5,35-1-1,0-34 0,-35 70 0,34-35 0,-34 34-3,35-34 4,-35 69-1,0-69-1,35 0 2,-35 34-2,0-34 10,0 0-12,0 0 3,0-1 8,0 1 1,0 0-4,-35 0-5,0-1 8,1-34-8,-1 35 1,0 0-1,0 0-3,-34 0 4,34-35-3,35 34 4,-35-34-3,-34 35 1,34 0 0,0-35-2,1 35 3,-1-35-1,-35 34-1,36-34 1,-1 35 5,-35-35-8,36 35-1,-1-35 4,-69 35 1,69-35-2,-35 0 1,36 0 1,-36 0-2,35 0 0,1 34 8,-1-34-7,0 0 1,-34 0 15,34 0-10,0 0 2,0 0-1,1 0-8,-1-34 8,0-1-7,0 0 9,1 0-10,-1 1-1,0-1 2,0-35 0,1 36 1,-1-1-1,0-35-1,0 35 2,1 1-3,34-36 2,-35 70-1,35-35 2,0 1-2,-35-1 17,35 0 5,0 0-19,0 1-2,0-36 5,0 35-5,0-34 0,0 34 1,0 0 6,0 0 0,0 1 18,35 34 211,0 0-203</inkml:trace>
    </iact:actionData>
  </iact:action>
  <iact:action type="add" startTime="160115">
    <iact:property name="dataType"/>
    <iact:actionData xml:id="d32">
      <inkml:trace xmlns:inkml="http://www.w3.org/2003/InkML" xml:id="stk32" contextRef="#ctx0" brushRef="#br0">2780 17834 0,'0'0'2,"-35"-35"13,35 0-10,-35 0 12,0 1-2,35-36-7,-34 70 0,34-35-1,0 1 0,-35-1 63,0 0-54,35 0-9,0 1 1,0-36-1,0 35 1,0-34 1,0 34-2,0-35 2,0 1-2,0-35-2,0 69 4,0 0-1,0-34 0,35 69 38,-35-35-30,35 35-8,34 0 8,-34 0-10,34 0 2,-34 0 0,69-35-1,1 35 3,-1 0-2,0-35 0,-34 35-2,69-34 2,-35 34 0,0 0 1,35-35-2,-35 35 2,1 0-2,-1 0-2,-35 0 2,-34 0 3,0 0-2,0 0 16,-1 0-11,1 35-3,34-35-3,-34 0 0,69 34 0,-34 1 1,-35-35-1,-1 0 2,36 35-1,-35-35 0,-1 35-1,1-35 9,0 34 7,-35 1 10,35 0-28,-35 0 2,34-1 1,-34 36 1,0-1-2,0-34 1,0 35-1,-69-1 0,34 36 3,0-71-3,-34 1 0,-1 35 2,1-36 0,-70 71-1,35-71-2,0 36 1,-35-1 0,34-34 2,36 0-2,34 0 0,-69 0 2,34-35-1,-34 0-1,35 0 0,-36 0 2,36 0-2,34 0 2,-69 0-2,69 0-1,0 0 3,-34-35-1,34 35 6,0-35-5,1 0-1,-1 35 6,0-35 9,0 35-6</inkml:trace>
    </iact:actionData>
  </iact:action>
  <iact:action type="add" startTime="173477">
    <iact:property name="dataType"/>
    <iact:actionData xml:id="d33">
      <inkml:trace xmlns:inkml="http://www.w3.org/2003/InkML" xml:id="stk33" contextRef="#ctx0" brushRef="#br0">12648 8656 0,'0'0'2,"0"-34"49,-35 34-43,35-35-1,-35 0 1,35 0 0,-34-34 0,-1 34 0,0-35-1,0-34 0,1 35 0,34 34 4,0-35-5,-35 36 2,0-36 9,35 35-13,0 1 6,0-1-4,0 0 4,0 0-3,0 0 0,0 1 2,0-1-3,0-35 2,35 1 8,0 34 0,-1 0-7,1 1-4,35 34 2,-1-70 2,-34 35-1,69 35 0,-34-69 1,-1 34-3,0 35 2,1-35 0,34 1-1,-69 34 1,0 0 0,-1 0 7,1 0 0,0 0 1,0 0 9,-1 34-18,1 36-1,-35-35 2,35-1 0,0 36 1,-35-1-2,34 1 0,-34-35 3,35 34-3,-35-34-1,35 69 3,-35-69 7,0 35-9,0-36-1,0 1 1,0 35 2,0-1-1,0 1-1,0-36 3,0 36-4,0-35 4,-70-1-5,70 36 2,-69-1 3,34-34-2,-34 35-2,34-35 2,0-1 2,0-34-4,35 35 2,-69 0 0,-1-35 6,36 35-3,-1-35-5,-35 34-1,1-34 4,34 0 0,-34 0-2,34 0 2,-34 0-1,34 0-1,0 0-1,0 0 3,1 0 15,-1 0-8,0 0 30,35-34-29,-35-1-13,35 0 4,0 0 8,-34 1-8,-1 34 0,35-35-2,0 0 2,-35-35 7,35 36 2</inkml:trace>
    </iact:actionData>
  </iact:action>
  <iact:action type="add" startTime="175243">
    <iact:property name="dataType"/>
    <iact:actionData xml:id="d34">
      <inkml:trace xmlns:inkml="http://www.w3.org/2003/InkML" xml:id="stk34" contextRef="#ctx0" brushRef="#br0">12266 8309 0,'0'0'1,"0"-70"8,-35-34-4,35 34 4,0 1-1,0 34 0,0 0-2,0-34 3,0-1-2,0 35 2,0-34-3,35-1 4,-35 36-2,34-36-3,36 1 3,-35 34 8,-1-35-9,1 70 3,-35-34-3,70-1 0,-70 0-1,69 35 4,-34-69-2,0 34-1,-1 35 1,1 0 0,0 0-2,0 0 2,-1-35 0,1 35 1,34 0-1,1 0 7,-1 35-10,-34-35 6,35 35-5,-36-1 3,1 1-2,35 0 2,-1 0 4,-69-1-5,35 1-1,0 0 2,-35 0-1,34-35 1,-34 69-1,0-34 5,35 34-6,-35-34 1,0 0 0,35 34 2,-35 1-3,0-35 0,0 34 1,0 1 0,0-1-1,0 36 2,0-36-2,0-34 1,-70 34 1,70 36-3,-34-71 1,-1 1 0,35 0 2,-35 0 1,0 0-4,35-1 0,-34 1 2,34 0 0,-70 0 0,35-1 8,1-34-8,-1 0-1,0 35 0,0 0 1,-34-35 0,34 0 0,-34 0 0,-1 0 0,1 0-2,-35 0 2,69 0 1,0 0-2,-34 0 2,34 0 0,0 0 3,0 0-4,1 0 8,-1 0 7,35-35-16,-35 0 9,0 1 9,1-1-18,34 0 16,0 0-16,-35 35 1,35-34-1,0-1 31,0 0 17</inkml:trace>
    </iact:actionData>
  </iact:action>
  <iact:action type="add" startTime="179951">
    <iact:property name="dataType"/>
    <iact:actionData xml:id="d35">
      <inkml:trace xmlns:inkml="http://www.w3.org/2003/InkML" xml:id="stk35" contextRef="#ctx0" brushRef="#br0">15323 9560 0,'-34'0'17,"34"-35"-9,0 1 13,-35 34-14,35-70 2,0 35-1,-35 1 1,35-1-1,-35-35 5,35 36-4,0-1-2,-34 0 2,34 0-2,0 0 7,0 1-5,0-36 6,0 35 1,0-34-8,0-1 6,34 36 2,-34-1-7,35 35-2,-35-35 1,35 0 7,0 1 0,-1 34-7,1 0 55,0 0-49,0 34-6,-1-34-1,1 35 1,0 0 8,0-35-6,-35 35-5,34-1 10,-34 1 1,35 0-8,-35 0 1,0 34-4,0-34 3,0 0 1,0-1-2,0 1 11,0 0-6,0 0-4,0 0 0,0-1 8,-35 1 0,1 0-9,-1 0 9,-35-1-9,70 1 2,-34-35-2,-36 35 6,35-35 4,1 0 62,-1 0-66,35-35 11,-35 35 0</inkml:trace>
    </iact:actionData>
  </iact:action>
  <iact:action type="add" startTime="181342">
    <iact:property name="dataType"/>
    <iact:actionData xml:id="d36">
      <inkml:trace xmlns:inkml="http://www.w3.org/2003/InkML" xml:id="stk36" contextRef="#ctx0" brushRef="#br0">16852 13036 0,'0'0'4,"0"-34"3,0-36-3,-35 35 3,35 1 1,0-1-2,0-35 3,0 36 0,0-1-3,0-35 0,0 36 4,0-1-2,0 0-1,35 35 1,0-70 0,0 36 1,34 34-3,-34 0 2,0-35-2,34 35 3,-34 0 0,34 0-2,-34 0-1,69 0 2,-69 0 0,0 0-1,0 0 2,-1 0 8,1 0-9,0 35 14,0-35-7,-35 34-8,34 1 1,1-35 0,-35 35-1,35-35 0,-35 35 1,0 34 9,35-69-9,-35 35-2,0 35 3,34-36-1,-34 1-1,0 35 0,0-36 1,0 1 2,0 0-5,-34-35 3,34 69 1,-35-34-1,0 0-1,0 0 9,1-35-10,-1 34 3,0 1-2,-34-35 1,34 70-1,-35-70 3,1 35-3,34-1-1,-34-34 2,34 0 8,0 0 1,0 0-3,1 0-6,-1 0-1,-35 0 10,36-34-2,-1-1-10,0 35 4,0-35 7,1 35 8,34-35-17,0-34 8,-35 69-7,35-35 0,-35 0 0,35 0 6,0 1-6,0-1 8,0 0-9,0 0 16,0 1-16,0-1 2,0 0 0,0-34-1,0-1 6,35 1-7,-35 34 9,35 0 0</inkml:trace>
    </iact:actionData>
  </iact:action>
  <iact:action type="add" startTime="184861">
    <iact:property name="dataType"/>
    <iact:actionData xml:id="d37">
      <inkml:trace xmlns:inkml="http://www.w3.org/2003/InkML" xml:id="stk37" contextRef="#ctx0" brushRef="#br0">15254 10290 0,'0'0'3,"-35"0"11,0-35-10,35 1 20,-34 34-18,34-35 3,0 0 7,0 0-1,0 1 2,0-1-11,0 0 9,0 0-5,0 1-4,0-1 2,34 35-1,1-35 2,-35 0 0,35 0-1,-35 1 6,35 34-6,-35-35 14,34 0-15,1 35 4,0-35 0,0 1 15,-1 34-1,1 0 43,0 34-44,0 1-10,-1 0-6,1 34 6,-35-34 3,35 0-10,-35 0 1,34 0 0,-34-1-1,0 1 1,0 0 17,0 0-13,35-35-3,-35 69-2,0-34 10,0 0-2,0-1-1,0 1-5,0 0 6,-35-35 6,1 35-12,-1-35 32,0 0-28,1 0 3,-1 0-8,0 0 0,-34 0 6,34 0 3,0 0 14,0-35 17,1 35-35,34-35 10,-35 0 2,0 35 62,35-34-80,0-1 22,0 0 54,-35 35-73,35-35 2,-34 35 51</inkml:trace>
    </iact:actionData>
  </iact:action>
  <iact:action type="add" startTime="188342">
    <iact:property name="dataType"/>
    <iact:actionData xml:id="d38">
      <inkml:trace xmlns:inkml="http://www.w3.org/2003/InkML" xml:id="stk38" contextRef="#ctx0" brushRef="#br0">16887 14879 0,'0'-70'45,"0"36"-37,0-1 1,0 0-4,0 0 3,0-34 1,0 34-3,0 0 4,0 0-2,0 1-3,0-1 3,0 0 0,0 0 2,35 35-4,-35-34 2,0-1 7,0 0 0,34 35-6,-34-35-1,35 1-1,0-1 1,0 0 0,-35 0-2,69 1 2,-34-1 0,0 0-1,34 35 2,-34 0 0,0 0-2,-1 0 0,36 0 8,-35 0-7,-1 0 0,1 0-1,0 0 3,-35 35-4,69-35 0,-69 69 2,70-34 1,-35 0 0,-1 0-2,-34-1 2,35 1-5,0 0 6,-35 34-2,35-34-1,-1 0 1,-34 0 0,0-1 0,0 1-2,35-35 3,-35 35-1,0 0 0,0 0-1,0-1 2,0 36 5,0-35-7,0-1 1,0 36 0,-35-35 1,1-35-1,34 34-1,-35 1 0,0 0 1,0 0 0,1-1-1,-36 1 3,35 0 7,-69-35-14,69 35 13,1-35-8,-1 0 8,0 0 7,0 0 0,1 0-14,-1 0-1,0 0-3,0 0 12,1 0-9,-1 0 22,35-35-23,-35 35 19,35-35-19,-35 35 14,35-35-12,-34 35 5,34-34-5,-35-1 31,35 0-26,0-34 2,0 34-1,-35 35-9,35-35 2</inkml:trace>
    </iact:actionData>
  </iact:action>
  <iact:action type="add" startTime="190501">
    <iact:property name="dataType"/>
    <iact:actionData xml:id="d39">
      <inkml:trace xmlns:inkml="http://www.w3.org/2003/InkML" xml:id="stk39" contextRef="#ctx0" brushRef="#br0">14489 10673 0,'35'0'62,"0"34"-24,-35 1-29,0 35-3,0-1 11,0-34-9,0 34-2,0 36 2,0-36 0,0-34 1,0 0-1,0 34 0,-35-34-1,35 0 0,0 0 0,0-1 10,0 1-1,0 0-8,0 0 21,0-1 1,0 1-6,35-35-15,-35 35-2,35-35 23,-1-35 59,36 0-79,-70 1 0,69-1-1,-34 0 6,-35 0-6,0 1 4,35-1-6,-35 0 1,0 0 0,0 1-1,0-1 3,0-35-5,0 1 3,0 34 8,35 0-8,-35 0-1,0 1 8,0-1 9,0 0 1,0 0-12,0 1 27,-35-1 46,0 0-55,35 0-17,-35 35 1,1 0-7,-1 0 7,0 0 0,-34 0 18,34 0-26,0 0 9,0 0-10,1 0 31,-1 0 36,35 35-34,0 0 63,0 0-64,0-1-19</inkml:trace>
    </iact:actionData>
  </iact:action>
  <iact:action type="add" startTime="192478">
    <iact:property name="dataType"/>
    <iact:actionData xml:id="d40">
      <inkml:trace xmlns:inkml="http://www.w3.org/2003/InkML" xml:id="stk40" contextRef="#ctx0" brushRef="#br0">17895 8795 0,'0'-34'18,"0"103"55,0 1-65,-35-1 0,35 1-1,0-1 2,0 1-3,0 34 2,0 0 1,0-34 0,0-1-2,0 1 1,0-35-1,0-1-1,0 1 1,69 0 2,-69 0-2,35-1 4,0 1 3,0-35-9,-1 0 13,1 0-4,69 0-6,-69 0 2,0-35-5,69 1 4,0-36-3,-34 1 4,-1-1-3,1 35 1,-36-69 0,36 35-1,-35-1-1,-35 1 3,34-1 0,-34 35-2,35 0 2,-35-69-2,0 69 0,0-34 9,0 34-1,0 0 0,0 1-6,0-1-3,-69 35 2,69-35-1,-35 35 3,0 0-3,0-35 0,-34 1 2,34 34-3,0-35 4,-34 0-2,34 35-2,-34 0 1,-1-35 2,1 35-2,34 0 8,0 0 1,1 0-8,-1 0 8,0 0 6,35 35-15,-35-35 10,1 35-9,-1 0 7,35-1-1,-35 1-5,35 0 7,0 0-10,0-1 2,-35 1 0,1-35 0,34 35 2,0 0-3,0-1 0,0 1 48,0 0 19</inkml:trace>
    </iact:actionData>
  </iact:action>
  <iact:action type="add" startTime="195805">
    <iact:property name="dataType"/>
    <iact:actionData xml:id="d41">
      <inkml:trace xmlns:inkml="http://www.w3.org/2003/InkML" xml:id="stk41" contextRef="#ctx0" brushRef="#br0">14246 14775 0,'0'0'2,"0"34"151,0 1-136,0 0-12,0 34 7,-35-69-1,35 35-4,0 0 9,0 0-9,-34-1 8,34 1-7,-35-35 8,35 35-8,0 0 14,0-1 23,0 1-21,0 0-7,0 0-2,35-35-1,-35 35-6,0-1 17,34-34-17,-34 35 5,35 0-5,0-35 8,0 0-8,-1 0 5,1 0-4,0 0-1,0 0 1,-35-35-2,34 35 2,-34-35-2,35 35 0,-35-34 0,0-1 18,0 0-18,0 0 7,0-34-5,0 34-1,0-35 0,0 36 0,-35-36-1,35 35 7,-34 1-5,34-1 7,-35 0-1,-35 35 8,36 0-7,-1 0-1,0 0 0,0 35 72,35 104-81,-34-70 6,34 1-10</inkml:trace>
    </iact:actionData>
  </iact:action>
  <iact:action type="add" startTime="198621">
    <iact:property name="dataType"/>
    <iact:actionData xml:id="d42">
      <inkml:trace xmlns:inkml="http://www.w3.org/2003/InkML" xml:id="stk42" contextRef="#ctx0" brushRef="#br0">9729 16687 0,'0'0'1,"-35"-35"22,1 35-7,34-35-10,-35 35 9,35-35-8,-35 35 0,0 0 11,1 0-6,-1 0-2,0 0-3,0 0 10,1 0 11,-1 0-19,0 0 8,35 35-4,-35-35-4,35 35-1,0 0 8,-34-1-10,34 36 4,0-1-2,0 1-3,0-35 3,0-1 1,0 1-2,0 35 10,0-1-10,0-34 0,0 0 1,0 34-1,0-34 1,34 0 1,1 34-2,0-34 14,0-35 12,34 0-18,-34 0-8,0 0 0,-1 0 3,1 0-2,0 0-1,34-35 2,-34 1-3,0 34 0,0-35 11,-35 0 14,34 35-7,1-35-15,0-34 5,-35 34 0,0 0 4,0 0-3,35 1-7,-35-1-4,0 0 13,0 0-7,0 1-4,0-36 1,0 35 3,0 1-4,0-36 3,0 35-4,0-34 13,0 34-3,0 0 8,-35 35 0,0 0 88,0 0-98,1 0 5,-1 0-6,0 0 3,0 0 17,1 0-24,-1 0 30,35 35 58</inkml:trace>
    </iact:actionData>
  </iact:action>
  <iact:action type="add" startTime="206840">
    <iact:property name="dataType"/>
    <iact:actionData xml:id="d43">
      <inkml:trace xmlns:inkml="http://www.w3.org/2003/InkML" xml:id="stk43" contextRef="#ctx0" brushRef="#br0">17130 12306 0,'0'0'6,"-35"0"14,-34 0-9,34 0-2,0 0-1,-34 0-1,34 35 16,0 0-7,35 0-9,-34 34 1,-1 1 0,0-1 0,0-34 0,1 35-1,34-1 1,0-34-1,-35 0 1,35 34 0,0-34-1,0 0 0,0-1 1,0 36 8,35-35 0,-35-1-2,34 1-6,1 0 1,0 0 5,0 0 4,-1-35 12,1 0-7,0 34-16,0-34 8,-1 0-7,1 0-1,35-34 2,-36-1 5,36 0-5,-35 35-2,34-35 2,-34 35 14,-35-35-16,35 35 32,-1 0-25,1-34-6,0 34 8,-35-35-9,35 35 2,-1-35 13,1 35-15,-35-35 2,35 1 14,-35-1-8,35 35 9,-35-35-16,0 0 5,0 1 4,0-1-8,0 0-2,0 0 2,0 1-3,0-1 1,0 0 1,0 0 9,0 1 7,0-1-11,0 0 4,-35 35-2,35-35-6,-35 0 12,35 1-12,-35 34-2,35-35 9,-34 35-1,-1-35 9,-35 35 0,36 0-18,-1 0 2,0 0 0,-34 35 7,69 0-8,-35-35 2,-35 0 6,70 34 1,-34-34-9,34 35 3,-35-35-4,0 35 8,0 0-6,1-35 8,34 35-8,0-1 30,0 1-1,0 0-29,0 0 10,0-1-2,0 1-3,-35 0-3,35 0 113</inkml:trace>
    </iact:actionData>
  </iact:action>
  <iact:action type="add" startTime="213438">
    <iact:property name="dataType"/>
    <iact:actionData xml:id="d44">
      <inkml:trace xmlns:inkml="http://www.w3.org/2003/InkML" xml:id="stk44" contextRef="#ctx0" brushRef="#br0">14698 9386 0</inkml:trace>
    </iact:actionData>
  </iact:action>
  <iact:action type="add" startTime="214503">
    <iact:property name="dataType"/>
    <iact:actionData xml:id="d45">
      <inkml:trace xmlns:inkml="http://www.w3.org/2003/InkML" xml:id="stk45" contextRef="#ctx0" brushRef="#br0">14559 9282 0,'35'0'87,"-35"35"-63,34-35-9,1 0-10,0 0 10,-35 35-7,35-35 17,-1 34 45,1-34-55,0 0-1,0 0-1,-1 0 6,1 0-10,0 0-3</inkml:trace>
    </iact:actionData>
  </iact:action>
  <iact:action type="add" startTime="218162">
    <iact:property name="dataType"/>
    <iact:actionData xml:id="d46">
      <inkml:trace xmlns:inkml="http://www.w3.org/2003/InkML" xml:id="stk46" contextRef="#ctx0" brushRef="#br0">12856 9421 0,'0'35'91,"104"0"-87,-34-35 4,69 0-3,-70 34 2,105-34 1,69 0 0,140 35-1,-210-35 1,244 0-1,-173 0 1,-175 0 0,70 0 0,-35 0 0,-34 0 2,-1 0-7,-34 0 7,0-35-4,0 35 3,-35-34-1,34 34 1,36-35-4,-35 0 11,-1 35 1,1-35-9,-35 1 4,35 34-3,-1-35 23,1 35-10,0-35-14,0-34 8,-1 69-7,1-35 0,0 0 4,-35 0 2,0 0-7,35 1 1,-35-1-3,0 0 3,0 0-3,0-34 3,0-1-2,-35 36 2,35-1-2,-35 0 2,0-34-1,-34 34-4,34 0 7,0 0-3,-34 0-3,34 1 3,-34-1 2,34 0-1,-69 35-4,69-35 1,-69 35 4,-35 0-2,35 0 0,-35 0-1,-70 0 1,105 0-2,0 0 3,-1 0-2,71 0 1,-1 0 0,-35 0 1,36 0-1,-36 0-2,1 0 2,-1 0 0,-34 0-2,34 0 3,-34 0 0,0 0-3,0 0 1,69 0 1,-35 0 0,1 0-1,-1 35 2,36-35-2,-1 35 2,0-35-2,-34 0 1,34 0 0,0 35-1,-34-35 1,69 34 0,-70-34 0,36 35 5,-1-35 4,0 35-1,0 0-8,1-35-1,34 35 1,-70-1 0,70 36-1,-69-70 0,34 69 2,35-34 4,-35-35-4,35 70-1,-35-70-1,35 34 2,0 36 0,-34-70-1,34 35-2,-35-1 1,35 1 0,0 0 11,0 0 61,0 0-57,0-1-15,35 1 2,-1-35-1,-34 35-2,35-35 2,-35 35 1,35-35-3,0 0 1,-35 34 1,34-34 1,36 0-2,-1 35-1,1-35 2,-35 0 0,34 35 0,0-35 1,36 0-1,-71 0-1,36 0-1,-35 35 2,34-35 1,-34 0 6,0 0-7,-1 0-1,1 0 140,35 0-138</inkml:trace>
    </iact:actionData>
  </iact:action>
  <iact:action type="add" startTime="221588">
    <iact:property name="dataType"/>
    <iact:actionData xml:id="d47">
      <inkml:trace xmlns:inkml="http://www.w3.org/2003/InkML" xml:id="stk47" contextRef="#ctx0" brushRef="#br0">14941 9213 0,'0'69'19,"0"-34"-16,0 0 5,0 34 1,0 1 0,0-36-3,0 1 2,35 35-1,0-36 9,-1-34-7,36 0-2,34 35-1,-34-35 3,-1 0-2,1 0 1,-36 0 1,36 0-3,-35-69 3,-1 69-3,-34-35 3,0 0-2,35 0 1,-35 1 8,0-1-9,0-35 16,0 36-6,0-1-2,0 0-1,0 0 10,35 35 46,-35 35-48,0 0-12,0 0 14,0-1-13,-35-34-3,35 35 3,0 0 3</inkml:trace>
    </iact:actionData>
  </iact:action>
  <iact:action type="add" startTime="222167">
    <iact:property name="dataType"/>
    <iact:actionData xml:id="d48">
      <inkml:trace xmlns:inkml="http://www.w3.org/2003/InkML" xml:id="stk48" contextRef="#ctx0" brushRef="#br0">15844 9282 0,'0'0'2,"35"0"25,0 35 0,0 0-19,-1-1-3,1 1 3,35 35-1</inkml:trace>
    </iact:actionData>
  </iact:action>
  <iact:action type="add" startTime="222808">
    <iact:property name="dataType"/>
    <iact:actionData xml:id="d49">
      <inkml:trace xmlns:inkml="http://www.w3.org/2003/InkML" xml:id="stk49" contextRef="#ctx0" brushRef="#br0">18694 14218 0,'34'0'24,"36"0"7,-35 0-23,69 35-2,-35-35 1,1 0 1,-1 0 1,1 0-3,-1 0 1,1 0 2,-1 0-1,36 0 0,-36 0-1,-34 0 2,34 0-3,1 0 1,34 0 2,-69 0-1,34 0 0,1-35 1,-1 35-4,1 0 2,-1 0 2,-34 0 0,0 0-2,34 0 1,-34 0-1,0 0 0,0-34 1,-1 34 0,36 0 1,-35 0-2,34-35 2,-34 35-2,0 0-1,34 0 2,-34 0 0,0 0 0,-1 0 0,1 0 8,0 0-2,0 0-5,-1 0-1,36 0 8,-35 0-3,-1 0-2,1 0 1,0 0-2,-1 0 6,36 0-3,-35 0 12,-1 0-4,1 0-5,0 0-8,0 0 0,-1 0 17,1 0 214,0 0-218</inkml:trace>
    </iact:actionData>
  </iact:action>
  <iact:action type="add" startTime="234936">
    <iact:property name="dataType"/>
    <iact:actionData xml:id="d50">
      <inkml:trace xmlns:inkml="http://www.w3.org/2003/InkML" xml:id="stk50" contextRef="#ctx0" brushRef="#br0">18902 14114 0,'0'0'3,"-69"-69"2,34 34 0,-35 0 5,70 0-4,-34-34 9,-1 34 2,35 0 30,0-34-27,0 34-11,0 0-2,0 0 2,0-69-1,0 69 0,0 1-3,0-1 5,35-69-3,-35 69 9,34-35-9,-34 35 2,35 1-2,-35-1 1,0 0-1,0 0 9,35 35 7,-35-34-7,35-1-1,-1 0-7,1 35 1,0-35-2,34 35-1,1-34 3,34 34-2,-69 0 1,69 0-1,35 0 2,35 0-1,-35 0-1,-35 0 0,70 0 1,104 0 0,-174 0 0,-69 0 0,69 34-3,-34 1 3,-1 0 3,-34-35-6,34 35 3,-34-1 1,0-34 0,0 0-2,34 0 0,1 0 0,-36 0 2,36 0-2,34 0 1,-69 0 0,34 0-1,70 35 1,-69-35-1,-1 0 1,1 0 0,-70 35 1,34-35-2,1 0 8,0 35-7,0-1 7,-1 1 10,-34 0-12,35 0-4,0 0-2,-35-1 1,35 1 0,-1 35 0,-34-1-1,0-34 1,35 34-1,-35 1 1,0-1 2,0-34-4,35 0 3,-35 0-4,0-1 19,0 1-16,0 0 0,-35 0 6,0 0-7,1 34 1,-36-69 0,70 35 0,-35-35 2,-34 35-5,-1-35 12,1 34-9,-35 1-1,-1 0 1,71-35 0,-140 69 1,0-34-5,1 0 5,34-35 0,34 35-2,36-35 1,-1 0 0,1 0 1,34 0-3,0 0 2,1 0 0,-1 0 0,35-35-2,-70 35 4,36-35 6,-1 0-2,0 1-7,0 34 1,1-35 1,-1 35-2,0 0-1,0 0 2,-69 0 0,69 0-1</inkml:trace>
    </iact:actionData>
  </iact:action>
  <iact:action type="add" startTime="236979">
    <iact:property name="dataType"/>
    <iact:actionData xml:id="d51">
      <inkml:trace xmlns:inkml="http://www.w3.org/2003/InkML" xml:id="stk51" contextRef="#ctx0" brushRef="#br0">19597 13106 0,'0'-35'8,"0"0"8,-35 35 75,-69 35-82,0 35-1,0-70 2,34 0-4,-69 69 2,35-69-1,34 0 1,36 0-2,-36 0 2,35-35 24,35 1-17,-34-1 2,-1 0-10,35 0 8,-35 1-8,0-36 1,35 35 0,-34-34 0,34 34-1,-35 0 4,35-34-7,0 34 13,0-34-9,0 34 8,0-35-9,0 35-1,0 1 1,35-36 2,-35 35-1,69-34-1,-34 34 2,0 0-1,-1 35-2,1-34 3,69-1-2,-69 35 2,35 0-3,-36 0 4,36 0-3,-35 0-1,34 0 4,1 0-4,-36 0 3,36 0-1,-70 35-2,35-35 2,-35 34-1,34-34 1,1 35 0,-35 0-1,35 0 3,-35-1-3,35 1 1,-35 35-3,34-1 3,1-34 1,-35 35-1,0-36 3,35 1-6,-35 35 3,0-36 0,0 1-2,0 0 2,0 34 1,0-34-2,0 0 1,0 34-1,0-34 16,0 0-8,0 0 2,-35-1-9,35 1 6,0 0 172</inkml:trace>
    </iact:actionData>
  </iact:action>
  <iact:action type="add" startTime="239496">
    <iact:property name="dataType"/>
    <iact:actionData xml:id="d52">
      <inkml:trace xmlns:inkml="http://www.w3.org/2003/InkML" xml:id="stk52" contextRef="#ctx0" brushRef="#br0">16748 14531 0,'0'0'2,"35"-35"6,-1 1-3,1-1 4,-35-35-2,70 70 2,-70-69-3,34 69 2,1-35-1,35 0 1,-36 1-1,1-1 2,35 35 0,-1-35-1,-34 0-3,0 35 11,34-34-8,-34 34 0,0 0 9,-1 0-10,1 0 8,0 0-7,-35 34-1,35-34 1,-1 35 0,1 0-1,-35 0 0,70-1 2,-70 1-2,34 0 1,1 0 1,0-1-2,-35 1 2,35-35-4,-35 70 3,34-36 0,-34 1 0,35 0 1,-35 35 6,35-70-9,-35 34 2,0 1 1,0 0-1,0 34 0,0 1 6,0-1-7,-70 1 2,70-35-2,-34-1 2,-1 1 6,0-35-7,0 35-1,-34-35 0,34 35 2,-34-35-2,-1 0 2,1 0-2,-1 0 0,1 0 0,-1 0 1,35 0-1,1 0 1,-1 0 8,0 0-7,0-35 6,35 0-8,-69-34 2,69 34-2,-35 0 0,0-69 2,1 34-2,34 36 0,-35-1 0,0-35 1,35 36 1,0-1 0,0 0-3,0 0 10,0 0-8,0 1-1,0-36 9,0 35-8,0 1 1,0-1-5,35 0 13</inkml:trace>
    </iact:actionData>
  </iact:action>
  <iact:action type="add" startTime="241102">
    <iact:property name="dataType"/>
    <iact:actionData xml:id="d53">
      <inkml:trace xmlns:inkml="http://www.w3.org/2003/InkML" xml:id="stk53" contextRef="#ctx0" brushRef="#br0">12683 14566 0,'0'-35'134</inkml:trace>
    </iact:actionData>
  </iact:action>
  <iact:action type="add" startTime="242317">
    <iact:property name="dataType"/>
    <iact:actionData xml:id="d54">
      <inkml:trace xmlns:inkml="http://www.w3.org/2003/InkML" xml:id="stk54" contextRef="#ctx0" brushRef="#br0">12926 10568 0,'69'0'122,"1"0"-116,34 0 3,-35 0-2,105 0-2,35 0 4,-36 0 1,71 0-3,68 0 0,-207 0 1,34 0-1,0 0 1,-35 0 0,-35 0-2,1 0 4,-1 0 6,-34 0 7,0 0-8,0 0-8,-1 0 2,1 0-5,0 0 6,0 0-3,-1 0 1,1 0 0,0 0 0,34 0 1,-34 0-3,35 0 9,-36 0-7,1 0-1,0 0 2,34 0-2,1 0 8,-36 0-6,1 0-2,0 0 9,0 0-9,-1 0 2,1 0 5,0 0 2,0 0 6,-1 0 3</inkml:trace>
    </iact:actionData>
  </iact:action>
  <iact:action type="add" startTime="245092">
    <iact:property name="dataType"/>
    <iact:actionData xml:id="d55">
      <inkml:trace xmlns:inkml="http://www.w3.org/2003/InkML" xml:id="stk55" contextRef="#ctx0" brushRef="#br0">14872 10116 0,'0'35'87,"34"0"-82,1 34 5,35 36-4,-70-36 1,69 36 1,1-1-1,-36-35 2,71 70 1,-36-69-4,-34-1 1,69 36-1,-69-71 2,0 1 3,34-35-5,0 0 3,-34 0-1,35 0 0,-36 0-4,36 0 5,-1-69-2,1 34 2,-70 0 0,35 0-2,-1 1-1,-34-36 1,35 35 4,-35 1-5,35-36 2,-35 1 1,0 34 1,0 0-4,0-34-1,0 34 2,-35 0 10,35 0-9,-35 0 8,35 1 6,-34 34-13,-36 0 60,70 34-61,-69 1-2,69 0 3,-35 35-1,0-1 8,35-34 4,0 0 13</inkml:trace>
    </iact:actionData>
  </iact:action>
  <iact:action type="add" startTime="245849">
    <iact:property name="dataType"/>
    <iact:actionData xml:id="d56">
      <inkml:trace xmlns:inkml="http://www.w3.org/2003/InkML" xml:id="stk56" contextRef="#ctx0" brushRef="#br0">16157 10394 0,'35'0'71,"-35"35"-54,35 0-9,-1 0-2,-34 34 9,35-69-9,-35 35 8,35-35 18</inkml:trace>
    </iact:actionData>
  </iact:action>
  <iact:action type="add" startTime="247279">
    <iact:property name="dataType"/>
    <iact:actionData xml:id="d57">
      <inkml:trace xmlns:inkml="http://www.w3.org/2003/InkML" xml:id="stk57" contextRef="#ctx0" brushRef="#br0">19076 17034 0,'0'0'3,"-35"0"8,70 0 90,0 0-95,34 0 3,1 0-3,34 35 3,-35-35-2,70 0 1,-104 0 0,174 0-2,-70 0 3,-70 0-2,70 0 2,-35 0-1,1 0 0,-36 0-1,-34 0 0,34 0-1,1-35 4,-35 35-2,34-35 7,-34 35-1,0 0-6,-1-34-1,36 34 2,-35 0 7,-35-35-8,34 35-3,1 0 12,0 0-9,0 0 8,-1-35-7,1 35-4,0 0 3,0-35-1,-1 35 10,1 0-10,0 0 10,34 0 6,-34 0 8,-35-34-26,35 34 21,-1 0-10,1 0-3,0 0 14,0 0 0,-1 0-2,1 0 5,0 0-15,0 0 24</inkml:trace>
    </iact:actionData>
  </iact:action>
  <iact:action type="add" startTime="249793">
    <iact:property name="dataType"/>
    <iact:actionData xml:id="d58">
      <inkml:trace xmlns:inkml="http://www.w3.org/2003/InkML" xml:id="stk58" contextRef="#ctx0" brushRef="#br0">21578 16826 0,'0'-35'76,"0"0"-65,34 0-6,1 1 5,0-36-5,34 35 4,-69 0-1,0 1 6,0-36-5,0 1-2,0 34 1,0-35 1,0 1-1,0-1 0,-34 1-3,-1 34 3,35 0 0,-35 35 0,35-35 1,-69 1-2,34-1 1,0 35-1,-34-35 0,-36 35 0,1 0 2,0-35-1,-35 1 0,70 34-2,-36 0 2,1 0 0,0 0 0,0 0 1,69 0-3,-35 0 4,-103 0-3,103 34-1,-34-34 2,69 35 2,-34 0-3,34-35 0,0 35 1,-34-35-1,34 34 0,0-34 2,-34 0-2,34 35 2,0-35-1,-34 35-1,34-35 2,-35 0 5,36 35 2,-1-35 7,35 35-17,-35-35 3,0 34-2,1 1 2,-1-35-1,35 35-2,-35-35 3,0 0 5,35 35-5,-34-35-2,-1 0 0,0 0 10,0 34-11,1-34 2,-1 0 0,0 35 1,0 0-1,1-35-1,-1 0 2,0 35 5,-34-35 0,69 34-4,-35 1-2,0-35 0,0 70-3,-34-70 4,69 34-1,-35-34 0,35 35 53,0 0-45,0 0-8,0 34 7,0-34 2,35-35-10,-35 35 0,0 0 1,35-1 5,-1-34-4,-34 35 0,35-35-3,69 0 2,-34 35 2,34-35-4,0 35 1,-34-1 10,-1-34-9,1 0 0,-35 35-1,34 0-1,1-35 2,-36 0 1,1 0-2,0 0 0,0 0 2,-1 0-1,1 0-2,0 0 19,0 0 114,-1 0-118</inkml:trace>
    </iact:actionData>
  </iact:action>
  <iact:action type="add" startTime="252456">
    <iact:property name="dataType"/>
    <iact:actionData xml:id="d59">
      <inkml:trace xmlns:inkml="http://www.w3.org/2003/InkML" xml:id="stk59" contextRef="#ctx0" brushRef="#br0">18972 16965 0,'0'34'258,"34"-34"-251,36 35-3,-35 0 5,34-35-2,1 35 1,34-1-1,0 1 3,0-35-2,1 35-2,34-35 0,0 0 4,-35 0-2,174 0 0,-104 0-2,-35 0 2,-35 0-1,0-35 1,35 35 0,-104 0 0,69-35 1,0-34-1,0 69 0,-34-70-4,-35 36 6,34-36-2,1 35-1,-36-34 1,71-1 0,-71 36 0,1-36-2,-35 0 2,0 36 0,0-1 1,0-69-2,0 34 2,-35-34-2,-34-35-1,34-35 3,0 70-2,-34 34 2,69 1-2,-35 34 1,35 0 0,0 0-1,-35 1 9,1-1-9,-36 35 2,1 0 5,-35 0-5,-70 0-3,70 35 2,34-35 0,-34 34 0,0 1 1,-35 0-2,34 0-1,-34 34 3,70-34 0,-1-35-2,1 35 1,34-1-2,-34-34 2,-1 70 1,1-70-3,-1 35 1,35-1 2,1-34-1,-1 35 7,0-35 0,0 35 1,1-35-8,-1 35 0,0-35 22</inkml:trace>
    </iact:actionData>
  </iact:action>
  <iact:action type="add" startTime="253737">
    <iact:property name="dataType"/>
    <iact:actionData xml:id="d60">
      <inkml:trace xmlns:inkml="http://www.w3.org/2003/InkML" xml:id="stk60" contextRef="#ctx0" brushRef="#br0">18763 16026 0,'0'-35'71,"0"-34"-66,0-36 4,0 1-3,0 69 2,0-104 2,0 35-2,35 0 1,34 34-4,-34-34 2,35 34 2,-36 36 0,1-36-3,69 35 2,-69 1 1,35-1-1,-36 0 5,-34 0-6,35 35 10,0 0 21,34 0-21,36 0-10,-36 0 2,1 0-4,-36 0 2,1 0 1,0 0-1,0 0 10,-35 35-9,34 0 0,1 34 0,0-34-2,0 35 5,-1-1-5,1 35 4,-35-69-5,0 35 3,35 34-2,-35-34 3,0-1 0,0 35 0,0 1-4,0-1 5,0-69-5,0 34 2,-35 1 3,0-35-2,1-1 0,-1-34-2,35 35 3,-70-35-3,36 35 2,-1-35 0,0 0 7,-34 0-7,-1 0 1,1 0-4,-1 0 4,1-35-2,-1 0 2,35 35-1,-34-34 1,-1 34-2,36-35 0,-1 0 1,0 0-2,0 0 3,1 35-1,34-34 0,-70-1-1,70 0 3,-35 35-4,35-35 1,-69 1 2,69-1-2,-35 0 1,35 0 8,-35 1-11,35-1 3,-34 35 2,34-35-3,0 0 1,0 1 8</inkml:trace>
    </iact:actionData>
  </iact:action>
  <iact:action type="add" startTime="256817">
    <iact:property name="dataType"/>
    <iact:actionData xml:id="d61">
      <inkml:trace xmlns:inkml="http://www.w3.org/2003/InkML" xml:id="stk61" contextRef="#ctx0" brushRef="#br0">13134 15539 0,'35'0'39,"34"0"40,1 0-71,34 0-5,35 0 7,-104 0-4,139 0 3,69 0 0,-104 0-2,0 0 1,-70 0-2,36 0 3,34 0-2,-105 0 1,1 0 0,0 0 14</inkml:trace>
    </iact:actionData>
  </iact:action>
  <iact:action type="add" startTime="260160">
    <iact:property name="dataType"/>
    <iact:actionData xml:id="d62">
      <inkml:trace xmlns:inkml="http://www.w3.org/2003/InkML" xml:id="stk62" contextRef="#ctx0" brushRef="#br0">12092 15574 0,'35'0'47,"34"35"-40,35 0 1,35 34 0,0-69-4,70 70 7,-1-70-4,-34 0 0,-70 0 2,70 0-3,34 0 4,-34 0-3,35 0-1,-105 0 3,0 0-2,-69-35 1,0 35 0,34 0 8,-34 0 6,0 0-15,-1 0 3,36-35-3,-35 35 7,-1-35 2,1 35-8,-35-34 0,35 34 0,-35-35 1,35 0-4,-35 0 3,34-34-1,-34-1 2,0 1-1,0-1 0,0 35-1,0-34 1,-34 34 0,34-34 1,-35 34-3,0 0 2,35 0 1,-35-34 3,1 34 5,34 0-9,-35 1 0,35-1 0,-35 35 1,-34-70 4,34 70 3,-69 0-7,69 0-3,-35-34 4,36 34-5,-71-35 4,36 35-1,-1 0-1,-34 0 0,69 0 2,-104 0 0,35 0-4,35 35 3,-70-1-1,69-34 2,1 0-1,34 35-1,-35-35 2,-34 35 0,35-35-4,-1 35 3,36-1 0,-36-34 0,1 35 0,34-35 1,0 0-2,0 35-1,1-35 3,-1 0 30,35 35-25,-35-35-6,0 69 0,1-34 1,-1 34-1,0 1 5,0-35-3,35 34-4,0-34 9,-34 0 3,34 0-5,0-1 13,0 1-11,0 0-2,34 0-6,1-1 3,0 1-1,0 35-4,-1-70 4,-34 34-3,35-34 2,0 35 0,34 0 0,1-35-2,-1 35 3,-34-35 1,0 0-5,0 0 11,-1 0 55,1 0-57,0 0 1,-1 0 18</inkml:trace>
    </iact:actionData>
  </iact:action>
  <iact:action type="add" startTime="266381">
    <iact:property name="dataType"/>
    <iact:actionData xml:id="d63">
      <inkml:trace xmlns:inkml="http://www.w3.org/2003/InkML" xml:id="stk63" contextRef="#ctx0" brushRef="#br0">2745 17173 0,'-35'0'8,"0"0"13,1 0-4,-36 35-4,35 0-4,1-35 0,34 34-2,0 1 10,0 0 5,0 0-6,0 69-9,34-34 1,36-1-1,-1 35 0,1-34 3,34 34-3,-34-34 1,103-1-2,140 70 4,-243-139-3,138 70-2,140-35 3,-279-35 2,140 0-2,-71 0-2,1-35 3,-104 0-2,35 0 0,-36 1 2,1-36-2,0 35 1,0-34 0,-35 34 0,34 0 1,1-34-5,-35 34 5,0-69-1,0 69-1,0-69 2,0 34-2,-35 1 2,35-1-3,-69 0 2,-1-34 0,-69 0 0,35 34 1,0 36-3,-104-36 3,103 35-3,-103 1 2,34 34 0,35 0 0,-104 0-1,104 0 3,0 0-2,35 0-3,-35 0 3,34 34 0,71-34 0,-71 35-1,36-35 3,-1 0-2,70 35 0,0 0 131,0-1-132,35 1 0,-35 35 8,35-1-7,0 1-2,-35-36 3,34 36 1,1 0-4,0-1 1,-35-34 0,35 0 2,-35-1-2,34 36 1,1-70 0,-35 35 0,35-35 0,-35 34-2,35-34 3,-1 0-2,1 0 1,35 0 0,-36 0 0,1 0-1,35 0 0,-36 0 9,36 0-9,-35 0 10,-35 35-9,34-35-2</inkml:trace>
    </iact:actionData>
  </iact:action>
  <iact:action type="add" startTime="276022">
    <iact:property name="dataType"/>
    <iact:actionData xml:id="d64">
      <inkml:trace xmlns:inkml="http://www.w3.org/2003/InkML" xml:id="stk64" contextRef="#ctx0" brushRef="#br0">14559 11333 0,'0'-35'38,"-35"35"-31,0-69 1,35 34 1,-34 0-4,-1 0 3,35 1 1,0-36-2,0 35 9,-35 1-9,35-1 8,0 0-7,0 0 8,-35 1-7,35-1-2,0 0 1,0 0 14,0 1-7,0-1 3,35 0 4,-35 0-6,35 35-10,0-34 9,-1 34 1,1 0-9,0 0 2,0 0 0,69 0-1,-35 0-4,1 69 13,69-34-9,-104 0 0,-1-1-1,36-34 3,-35 35 4,-1 0 1,-34 0 2,35-35-11,-35 34 2,0 1 0,35 0 7,-35 0 1,0-1-7,0 1-4,0 69 2,0-69 3,0 0-2,-35 35 0,0-36 8,1-34-3,34 35-5,-35-35 0,0 35 9,35 0-10,-35-35 1,-34 34-1,-1 1 9,36 0-1,-1-35-1,0 0 26,0 0-26,1 0 10,-1 0-7,0-35 4,0 0-13,35 1 0,-34 34 0,34-70 0,-35 70 0,0-35-1,35 1 15,-35-1-4,35 0-11,0 0 16,-34 35-15,34-35 61</inkml:trace>
    </iact:actionData>
  </iact:action>
  <iact:action type="add" startTime="289800">
    <iact:property name="dataType"/>
    <iact:actionData xml:id="d65">
      <inkml:trace xmlns:inkml="http://www.w3.org/2003/InkML" xml:id="stk65" contextRef="#ctx0" brushRef="#br0">12370 10951 0,'69'0'338,"1"-35"-330,-1 0 1,70 0-2,70 1 0,-140-1 0,105 0 3,-35-34-2,-35 69-3,-34 0 2,-36 0 2,1 0-2,0 0 3,0 0 11,-1 0-13,1 0 8,35 0-9,-36 0 2,1 0 0,35 0-2,-36 0-1,36 0 3,-35 0-2,-1 0 2,36 0-2,-35 0 0,-1 0 8,1 0 9,0 0-2,0 0-6,-1 0-9,36 0 2,-35 0 6,34 0-8,-34 0 8,34 34-6,-34-34 8,0 0-10,0 0 2,34 0-5,-34 0 5,0 0-2,-1 0 3,36 0-3,-35 0 7,-1 0-5,1 0-2,0 0 9,34 0 0,-34 0-8,35 0-2,-36 0 2,36 0 1,-35 0-1,-1-34 0,1 34 0,0 0 5,0 0 19,-1 0-17,1 34-1,-35 1-4,35 0-2,-35 0 0,34-1 7,-34 1-9,0 0 2,0 34 9,0-34-10,0 0 2,0 34-3,-69-69 0,-35 70 3,69-70-1,-104 35 1,35 0-1,-139 34-1,-1-34 2,140-35-4,-104 35 5,-36-1-3,1-34 0,104 0 2,0 0-2,35 0 2,0 0-3,-35 0 1,34 35 1,1-35-1,0 0 2,0 0 0,0 0-2,34 0 0,-34 0 1,34 0-1,1 0 2,34-35-1,0 35 0,35-34-2,-34-1 9,-1 35-7,0-35 77</inkml:trace>
    </iact:actionData>
  </iact:action>
  <iact:action type="add" startTime="291528">
    <iact:property name="dataType"/>
    <iact:actionData xml:id="d66">
      <inkml:trace xmlns:inkml="http://www.w3.org/2003/InkML" xml:id="stk66" contextRef="#ctx0" brushRef="#br0">12439 11750 0,'0'0'5,"0"-35"14,0 1-2,0-1-14,0 0 22,70 35-16,-35-35-2,34 1-2,35 34 4,1-35 0,33 35-2,36 0 1,-70 0-1,35 0 2,70 0-1,-140 0-1,140 0-1,-140 0 4,-34 0 6,0 0-3,0 0-6,-1 0 58,1 0-11,0 0-30,0 0-16,-1 0 0,1 0 13,0 0-14,0 0 109,-1 0-99,1 0-10,0 0-2,34 0 5,-34 0-1,0 0-3,0 0 2,-1 0 7,1 0 97,0 0-101,0 0 6,-1 0-5,1 0-8,0 0 1,34 0 4,-34 0-3,0 0 3,0 0 0,-1 0-2,1 0 2,35 0-2,-36 0-1,36 0 2,-35 0 1,34 0-2,-34 0 1,34 0 7,-34 0 0,0 35-6,0-1-2,-1 1 1,1 0 14,-35 0-11,35-1-6,-35 1 12,0 0-10,0 0 1,0-1-1,0 1 0,0 35 0,-70-35 2,70-1-2,-69-34 2,-1 70-1,-69-35-2,0 34 2,0-34 0,-69 0 0,138-1-1,-69-34 1,-69 35 2,-1 0-4,105 0 0,-70-1 2,1 1 1,-1-35 0,-69 35-2,104-35 1,69 0-2,-34 0 3,0 0-1,34-35-1,36 35 0,-1-35 2,0 35-1,35-34 0,-35-1-3,1 35 3,-1-35 17,0 35-3,35-35-15,-35 35 41</inkml:trace>
    </iact:actionData>
  </iact:action>
  <iact:action type="add" startTime="293275">
    <iact:property name="dataType"/>
    <iact:actionData xml:id="d67">
      <inkml:trace xmlns:inkml="http://www.w3.org/2003/InkML" xml:id="stk67" contextRef="#ctx0" brushRef="#br0">11918 12897 0,'0'-34'31,"35"-1"-17,34 0-8,36 35 1,-1-69 4,-35 34-5,70 0 0,70-34 2,34-1 3,-69 70-8,104-35 5,-105 35 0,36-35 3,-35 35-6,69 0 4,-104 0-1,35 35-2,-105-35 3,140 105-2,-140-105 2,70 69-3,0 1 3,35-70-1,-35 34-2,0 1 3,0-35-2,-35 0 0,-104 35 2,35-35-2,-35 35 66,-70 34-67,-103 1 2,34-1 2,-105 35-4,1 1-1,139-70 7,-174 69-8,35-69 3,34-1 1,140-34 0,-70 0 0,34 0 1,-34 0-3,35 0 1,35 0 0,-1 0 1,35-34 2,-34-1-4,34-35 3,0 36-1,1-1 1,34 0-5,0 0 14,-35 35-11</inkml:trace>
    </iact:actionData>
  </iact:action>
  <iact:action type="add" startTime="294022">
    <iact:property name="dataType"/>
    <iact:actionData xml:id="d68">
      <inkml:trace xmlns:inkml="http://www.w3.org/2003/InkML" xml:id="stk68" contextRef="#ctx0" brushRef="#br0">12960 13732 0,'35'0'25,"139"-35"-20,-35 0 5,104 0-5,-69 1 4,278-36-2,-174 35-1,-139 1 2,34 34-1,-138 0 2,69 0 0,-34 0-2,-35 0 1,-1 34-2,1-34 2,-35 35 0,35 0 0,-35 0 0,0-1 1,35 1-1,-1 35-3,-34-36 3,0 1 1,0 0-2,35-35 1,-35 35 9,0 34-5,-104-69-4,34 70 0,1-35 2,-1-35-2,-34 34 1,0 1-4,0-35 3,34 35 1,-34-35-2,69 0 3,-34 0-6,-1 0 6,35 0 11,-34 0-4,69-104-10</inkml:trace>
    </iact:actionData>
  </iact:action>
  <iact:action type="add" startTime="294832">
    <iact:property name="dataType"/>
    <iact:actionData xml:id="d69">
      <inkml:trace xmlns:inkml="http://www.w3.org/2003/InkML" xml:id="stk69" contextRef="#ctx0" brushRef="#br0">12231 10638 0,'0'-35'21,"0"139"34,0-34-47,0 34 0,-70 0-1,70-69 2,-34 174-3,-1-70 3,35 35-4,-35-1 4,35 1-1,0-69 0,0 34 1,0 0-2,0 0 1,0 0 0,0-35 0,35 0-2,34-34 2,-69-35-1,35 34 2,0 35 0,0-34 0,-1 69-5,-34-104 4,35 34-1,0 1 3,0-1-3,-35-34 2,34 35-1,1-1 5,0-34-5,-35 0 8,35-1-8,-1 1 1,-34 0-4,35 0 3,-35-1 1,0 1-2,70 70 1,-36-71 0,-34 36 0,35-35 0,0 34-2,0-34 10,-1 0-8,1-1 8,0 1 6,-1 0-6,1 0-8,0-35 1,0 69-3,-1-69 0,36 0 2,69 70 1,-35-70-1,35 35-1,0-35 1,0 0 1,70 0-3,-105 0 1,70 0 1,-1-70 2,-68 70-2,-1-35-1,0 35-2,-69 0 4,104-69-1,35 34 1,-105 0-3,105 0 3,-105-34-1,36-1-1,-1 1 0,0-1 2,-35 1 0,-34 34-1,0 0-1,0-34-1,-35 34 1,0 0 1,34 35-1,1-35 1,-35-34 0,70-35 1,-70 69 0,34-35-2,36 1-1,-70-1 2,35 36 1,-1-71-2,1 70 1,-35 1 1,0-1 0,70-69-4,-70 34 1,34-34 2,1 34 2,-35 1-2,0-1-1,0 1-2,0 34 5,0 0-2,0-34 7,0-1-7,0 1 8,0-1-10,-35-34 1,35 34 2,0 1 0,-34-1-1,-1 1-1,35-36 0,-35 71 0,35-1 2,0 0-3,0 0 4,-35 1-2,35-1 7,-34-35 7,-1 36-7,0 34-7,35-35 1,-35-35 6,1 70-7,-1-34 1,0-1-2,0 35 0,1-35 1,-36 35 6,1-35-6,34 0 0,0 35-1,0-34 2,-69-1-1,35 35-1,-1 0 1,1-35 0,-1 0 0,36 35-1,-36-34 1,35 34-1,-69-35 0,-35 0 1,35 0 7,0 1-6,-35 34-1,-70-35-1,105 35-1,-35-35 6,35 35-6,34 0 1,-69-35 1,70 1-1,-1 34 2,1-35-1,-36 35-3,36 0 4,-1 0-1,1 0 1,-1 0-2,-34 0 1,0 0-1,34 0 0,1 0 1,34 0 0,1 0 0,-1 0 1,-35 0-2,36 0 1,-36 0-3,-34 35 5,34-1-2,-34 1-1,0 0 0,-35 0 3,104-35-3,0 0-1,-34 34 1,34-34 18,0 0-18,1 35 1,-1-35 0,0 0-1,0 35 1,1-35-1,34 35 64,-35-1-62,0 1 5,35 0-7,0 0 0,0 34 2,0-34 0,0 35 0,0-36-6,0 36 6,0-1-1,0 1 0,0-1 0,0 1 1,0-35-1,0 69-2,0-35 1,35 36 1,0-36 0,-35 36 1,34-1-2,1 0 2,-35 0-4,70 1 3,-70-1 0,0 35 0,34-35 0,1-34 1,0 34-1,-35 0-4,69-34 7,-34 0-4,-35 34 1,35-35-1,0-34 2,-35 35-3,69 34 1,-34-69 1,-35 34 0,35-34 1,-1 0-2,-34-1 2,70 36-1,-70-35-3,0 0 3,69-35 1,-69 69-2,35-69 2,0 35-2,34 0 2,70-1-2,-34 1-2,-1 35 3,-35-70 1,35 34-2,70 36 1,-104-35 0,-36-35-1,71 34 2,-1 36-3,0-70 4,-34 0-4,-1 35 4,35 0-3,-34-1-2,-1-34 3,36 0 1,-36 0-2,1 0 2,-1 35-1,-34-35-1,34 0 2,1 0-3,-35 0 3,-1 0-3,36 0 4,34 0-3,-69 0 2,0 0-2,34 0-2,-69-35 3,35 35 1,0 0 6,-1 0 2,1 0-10,0-34 1,34-1 7,-34 35-8,35 0 1,-1-35 1,35 0-4,-34 35 4,-35-35-2,-1 35 10,-34-34-9,35 34 1,0 0 4,34-35 3,-34 0-5,34 0-4,-34 1 0,0 34-2,0 0 11,-35-35-8,0 0 38,34 35-38,-34-35 54,35 1-23,0 34-22</inkml:trace>
    </iact:actionData>
  </iact:action>
  <iact:action type="add" startTime="305746">
    <iact:property name="dataType"/>
    <iact:actionData xml:id="d70">
      <inkml:trace xmlns:inkml="http://www.w3.org/2003/InkML" xml:id="stk70" contextRef="#ctx0" brushRef="#br0">14281 11333 0,'35'0'92,"-1"0"-53,-34 35-17,35-35-13</inkml:trace>
    </iact:actionData>
  </iact:action>
  <iact:action type="add" startTime="306626">
    <iact:property name="dataType"/>
    <iact:actionData xml:id="d71">
      <inkml:trace xmlns:inkml="http://www.w3.org/2003/InkML" xml:id="stk71" contextRef="#ctx0" brushRef="#br0">14420 10638 0,'0'0'1,"-35"0"14,0 0-8,1 0-2,-36 0 4,35 0 0,1 0-1,-1 0-1,-35 0 0,36 0-1,-1 0 2,-35 0 1,36 35-2,-1-35 2,0 0 7,-34 34-3,34-34 4,-35 35-9,36-35-1,-1 0 3,-35 0-3,70 35-2,-69 0 3,34-35 1,-34 0 7,69 34-8,-35 1-2,-35-35 3,36 0-1,-1 0 0,-35 0-1,36 0 9,34 35-8,-35-35-1,0 0 1,0 0-1,-34 0 1,0 0-1,-36 35 2,36-35-1,-35 0-3,34 0 3,-34 34 1,34-34 0,1 35 0,34-35-4,0 0 5,-34 0-5,34 0 12,35 35-10,-35-35 1,35 35 8,-34-1-10,-1 36 1,35-35 10,0 34-8,-35 36-2,35-36 1,0 35-2,0 1 3,0-1-3,0 35 3,0 0-1,0-104 0,0 69 0,0 0-2,0 1 3,0-1-2,0 0 1,0 1 0,0-1-1,0-35 3,0 36-5,0-71 4,0 71-3,0-36 3,0 1-1,35-1 0,-35 36 1,35-71-2,-35 1 0,0 0 0,0 34 0,69-34 1,-69 0 2,0 34-2,35-34-4,0 35 5,-1-1 0,36-34-2,-70 35 1,69-36 1,-69 1-1,70 35 0,-70-36-2,35 1 0,-1 0 3,36 0-2,-1 34 3,-34-69-3,0 35-2,0 0 4,69 34 0,-69-69-2,34 35 1,70 0 1,-35 0-2,0-1 0,1 1-1,68 0 3,105 0 0,-104-35-1,-35 0 0,-35 0-1,1 0-1,-1 0 2,0 0 0,-69 0 0,0 0 15,-1 0-13,1 0 15,0 0-14,0 0-1,-1 0-4,36-35 2,-1 35 0,-34 0 0,35-35 0,-36 0 0,36 35 7,-35 0-1,-35-34-6,34 34 0,1 0 0,-35-35 0,35 0 0,0 35-2,-1 0 2,-34-35 2,35 35 4,-35-35 2,35 35-9,-35-34 1,35-1-1,-1 0 10,1 35-10,0 0 0,0-35 1,34-34 0,0-1-1,1 36 0,-1-71 2,1 36-2,-35 34 2,34-35-2,-34-34 0,-35 35 1,0-1 1,0 1-2,35-36 0,-35 36 2,34-35-2,1-1-2,-35 1 6,0 0-3,0 34-1,0-34 2,0-35-1,0 69-2,0 1 2,0-1 0,0 1 0,0-1-2,0 35 4,0 1-3,0-1-1,0-69 4,0 34-4,0 1 2,-35 34 0,35 0 0,0 0 1,0 0-5,0-34 6,0 34-3,-34 0 0,34 1 2,-35-1 0,35 0 4,0 0 2,-35 1 19,35-1 2</inkml:trace>
    </iact:actionData>
  </iact:action>
  <iact:action type="add" startTime="312352">
    <iact:property name="dataType"/>
    <iact:actionData xml:id="d72">
      <inkml:trace xmlns:inkml="http://www.w3.org/2003/InkML" xml:id="stk72" contextRef="#ctx0" brushRef="#br0">12509 8865 0,'69'0'73,"1"-35"-69,34 35 3,0-35 4,0 1-5,105-1 0,-105 0 1,70 35 2,0-35 0,-70 35-2,0 0 1,-34 0 0,-1-34-2,-34 34 2,0 0 1,-1 0-2,1-35 1,0 35 0,34 0 0,-34 0-2,35 0 2,34 0 0,0-35 0,0 35-1,1 0 3,-1 0-5,-35 0 3,1 0 1,-35 0-2,-1 0 0,1 0 11,0 0 3,34 0-5,1 0-8,-35 0-1,-1 0 2,36 0-3,-1 0 2,-34 0-1,0 0 3,0 0-3,34 0 8,-34 35-7,34-35 6,-34 0-6,0 0 1,34 35-1,-34-35 1,0 34-4,-1-34 12,1 35-2,0-35 2,0 0-12,-35 35 3,34 0 0,1-35 0,0 34 1,34-34-2,-69 35 2,35 0-4,0-35 4,0 35 6,-1-1 1,1 1 1,-35 0-13,35 0 21,0-1-2,-1 1-8,-34 0 0,0 0 9,0 0-17,35-35 1,-35 34 0,0 1 0,0 0 16,0 0-10,35-1 1,-35 1 2,0 0 4,0 0 4,0-1-10,0 1-7,0 0 8,0 0-1,0-1 7,0 1-14,0 0 8,0 0 21,0-1-11,0 1-12,0 0 1,0 0 26,0 0-11,0-1-23,0 1 16,0 0 0,0 0 2,0-1-11,0 1 16,0 0 2,0 0 0,0-1-18,0 1 18,0 0 29,0 0-21,0-1-27,0 1 82,0 0-72,0 0 7,0 0 123,0-1-57,0 1 217,0 0-284,0 0-15,35-35-7,-35 34 9,0 1-13,0 0 15,34 0-12,-34 34 3,0-34 5,0 34-5,0-34-3,0 0 3,0 0-1,0 34 7,0-34-7,0 0-1,0 34 1,0 1 0,0-35-1,0 34 1,0-34 1,0 34-1,-34-34-4,34 35 5,0-36 0,0 1-2,0 0 2,0 34-3,0-34 12,0 0-4,0 0-7,-35-35 1,35 35 1,-35-35 6,35 34-1,0 1 56,-35 0-62,35 0 6,-34-35-4,34 34-3,-35 1 18,0-35-17,35 35-1,-35-35 65,35 35-47,-34-35-22,-1 34 11,0-34 10,0 35-9,35 0 6,-34-35 123,34 35 111,-35-35-247,0 34 7,0-34-12,1 0 55,34 35-44,-35-35-7,35 35 16,-35-35-14,0 0 6,1 0 22,-1 0-6,0 35 0,0-35-24,1 0 0,-1 0 1,0 0 1,0 0-1,1 0 0,-36 0-2,1 35 3,34-35-2,0 0 1,1 0 0,-1 0 1,0 0-1,-34 0-3,34 0 10,0 0-6,0 0-2,-34 0 2,-1 0-1,1 0-1,34 0 0,-34 0 2,-1 0-2,35 0 2,1 0-1,-1 0-1,0 0 7,0 0 2,1-35-8,-1 35 0,0 0 8,0 0-10,1 0 8,-36 0-3,35 0 4,1 0-10,-1-35 4,0 35-2,0 0 18,1 0-16,-1 0-2,0 0 6,0 0-3,1 0-2,-36 0-1,1-35 1,34 35-2,0 0 2,-69-35 1,34 35-3,36 0 3,-36 0-1,1 0 0,-1 0 0,35 0 7,-69 0-7,35 0-2,34 0 12,0 0-11,0 0 0,1 0 9,-36 0-9,35 0 1,1 0 1,-36 0-2,36 0 7,-1 0-5,0 0 13,0 0-12,35-34-4,-34 34 0,-1 0 11,0 0-1,0 0-1,35-35-8,-34 0 17,-1 35-16,0-35-1,0-34 8,1 34-5,-1 0-5,0 1 4,0-1-2,1-35 4,-1 36-5,35-1 0,-35-35 1,0 1 3,1-1-3,-1 1 1,35-1-1,0-34 0,-35 0 1,0-1-1,35 36 2,-34-36-2,34 1 2,-35-104 0,35 173-3,0-69 0,-35-70 3,35 69-1,0 1 0,0-35 0,0 35-1,35 0 2,0 34-2,-1 0 0,1 36 2,0-36 0,34 35-2,-34-34 0,0 34 0,34-34 0,1-1 1,-35 1-1,69-1 2,-69-34 0,34 34-2,-34 35-2,0 1 3,34-1 0,-69 0 1,35 35-1,0-69 0,-1 69-1,1-35 3,0 0-5,-1-34 4,1 34-2,0 0 2,34 35-1,-34-69 0,69 34 0,-69 0-2,0 35 1,0-35 3,-1 0-3,36 1 1,-1-36-1,1 70 2,-35-69-5,34 69 5,-34-35-2,34-35 3,-34 36 6,0 34-10,34 0 1,-34-35 1,0 35 0,0 0-1,-1 0 2,36 0 0,34 0-2,-34 0-1,-1 0 1,1 0 2,34 35-1,0-1 0,0 1 1,35 0-1,-34 0-2,-71-1 1,71 1 0,68 0 3,36 104 10,-105-139-18,0 35 7,0 0-2,-34-1 1,-35-34-1,-1 35 3,1 0-5,0-35 4,0 35 4,-1-1 6,-34 1-4,35 0-9,0 34 2,0-34 1,-35 35-3,0-1 2,34-34 1,1 35-3,-35-1 3,0 35-1,0-34-3,35-1 5,-35 1-3,35-1 2,-35 1-1,0 34 1,34 1-5,-34-36 4,0 35 0,0-34 1,0 34-3,0-34 11,0-1-8,0 36-3,0-36 1,0 35 2,0-34-3,0-1 4,0-34-3,0 104 2,0-35-4,-34-34 2,-1 34 1,0 1 3,0-1-4,-34 35 0,-1-35 2,36-69-2,-1 34 1,-35-34-3,36 35 4,-36-35 0,35-1 0,1 1-1,-36 0-4,70 0 5,-35-35-1,1 34-2,-1 1 2,-34-35 1,-1 70-1,35-36-1,-69-34 0,35 70 4,-1-35-7,1-35 6,-1 0-3,1 0 0,69 34 0,-35-34 2,-35 35 6,1 0 2,-1-35-10,1 0 0,-1 35 9,36-35-9,-36 0 1,35 0-2,1 0 4,-1 0-3,-35 0 7,1 0-5,34 0 0,-69 0-2,34 0 1,1 0-2,-35 0 2,-1 0 1,36-35-1,-35 35-1,-1-35 1,36 0 0,-35 35-2,34-34 2,-34-36 0,-35 35 0,104 35 0,-69-69 0,35 34-1,34 35 0,0-35 9,-34 35 0,34 0 0,35-34-7,-35 34-5,0 0 6,1-35-3,-1 0 0,0 0 9,-34 35-6,34-69-3,-35 34-2,36-35 5,-1 70-2,35-69 0,-70-1-1,36 36-1,-36-36 4,70-34-4,-35 69 2,1-34-1,34-1 2,-35 35 1,0-69-4,35 69 0,0-34 3,0 34-2,0-35 1,-35 1 0,35-1 1,0 36-3,-34-71 1,34 36 2,0-35-1,0 69-1,0 0 2,0 0-2,0 0 2,0 1-5,0-1 5,34 0-1,1-34-1,0-36 2,0 36-1,-1-1 1,-34-34-3,35 34 2,35 1-2,-70-35 4,0 69-4,69-35 4,-34 1-3,0-35 1,-1 34 0,-34 35-2,35-34 2,-35-36 0,35 36 1,-35 34-2,35 0 0,-35 1 9,34 34-9,-34-35 2,35 0 5,0 0-7,0 1 2,34-36-3,1 1 4,-1-1-2,-34 35-2,34 0 2,1 1 0,-36-1 1,36 0-3,-1 0 4,-34 1-5,69 34 4,-69-35-1,35 0 0,-36 35-2,36 0 2,-1 0 0,36-35 1,-36 35-2,1 0 0,-1 0 1,1 0-1,34 0 0,0 0 2,-34 0 1,-1 0-4,35 0 2,1 0-2,-1 0 3,35 35-1,69-35 0,-34 35 0,-104 0-2,69-1 5,-35-34-5,35 0 1,-70 0 0,1 35 3,-1 0 5,-34 0 14,0-1-22,-1-34 2,36 35 1,-35 0-3,-1 0 2,1 0-5,0-1 7,-35 1-6,35-35 3,-35 35 0,34 0-1,1 34 2,-35 1-3,35-1 3,0-34-2,-1 139 3,-34-105-3,35 36 2,-35-36-2,35 35-1,0-69 1,-35 69 1,0 1 1,0-1-2,0 0 2,34 1-2,-34-1-1,35 0 2,-35 0 0,0 1 2,0 34-4,0 0 3,0 0-3,0 0 1,0 0 1,0-35 0,0 1 0,0-36 0,0 35 1,0-69-2,0 35 0,0 34 0,0-35 1,0 1 0,-69 34 1,69-34-2,-70 34 1,70-34-2,-35-1 2,1-34-1,-1 34 1,-35-34 4,70 35-7,-34-70 3,-1 35-2,0-35 3,0 0-1,1 0-1,-36 34 2,35-34-1,-34 0 0,-1 35-1,1-35-2,-35 0 5,0 0-2,69 0-1,-35 0 1,1 0 0,34 0-1,-34 0 0,34 0 9,0 0-7,0 0-1,-34 0 0,34 0-3,0 0 3,1 0 1,-1 0-2,0 0 8,35-35 8</inkml:trace>
    </iact:actionData>
  </iact:action>
  <iact:action type="add" startTime="321877">
    <iact:property name="dataType"/>
    <iact:actionData xml:id="d73">
      <inkml:trace xmlns:inkml="http://www.w3.org/2003/InkML" xml:id="stk73" contextRef="#ctx0" brushRef="#br0">12509 12932 0,'0'0'3,"-35"-35"1,105 1 104,138-1-100,105 35-1,-70-35 0,174 0 2,0 1-3,104-36 1,-243 35 1,70-34 2,-209 69-2,69-35-1,-173 35 0,-1 0 3,1 0 3,0 0 19,0 0-26,-1 35 2,1 0 9,0 34-10,0-34 1,-1 34 1,-34 36-4,35-71 3,-35 36 0,0 34 0,0-69 1,0 104-1,0 35-1,0-35 1,0-70-2,0 70 3,0 0-2,0-34 1,0-1 2,0-69-4,0 69-1,-35 0 4,35-69-1,-34 35 1,34 34-2,-35-34 1,-35-1 1,70 35-2,-34-69 1,-36 35-2,35-1 3,35-34-3,-34 0 4,-1-1-2,0 1-1,1 0 0,-1 0 1,-35-1 1,36 1-3,-36 0 2,1 0 0,-1 0 2,-34-1-5,0 36 1,-35-35 4,34-1-2,36-34 1,-35 35-3,-1-35 1,36 0 0,-1 0 2,1 0-3,34 0 2,0 0 0,1 0 1,-1 0 0,0 0-4,0 0 4,-69 0-1,69 0-2,1 0 3,-1 0-1,0 0-2,0 0 11,1 0 28,-1 0-37,-35 0 1,36 0-3,-36 0 2,1 0 2,-36 0-2,1 0-3,35 0 2,34 0 9,0 0-7,0 0 6,1 0-8,-1 0 1,0 0 0,0 0 0,1-35-1,-36 35 3,1-34-3,34 34-1,0-35 1,1 0 3,-1 35-3,0-35 2,0 1-2,-34-1 0,34-35 2,-34 1-3,34-1 1,-69-34 1,-1-105 1,36 36 0,-1 33-1,1 1-1,34 35 0,0 0 1,35 34-1,0 1 1,0-36-1,0 36 2,0-1-3,0-34 1,70 35 1,-35-36 1,69 1-1,-35 35 0,70-71 0,-69 106-2,-35-36 1,34 35 2,-34-34 0,0 34-1,-1 0 0,-34 1 7,35 34 32</inkml:trace>
    </iact:actionData>
  </iact:action>
  <iact:action type="add" startTime="323843">
    <iact:property name="dataType"/>
    <iact:actionData xml:id="d74">
      <inkml:trace xmlns:inkml="http://www.w3.org/2003/InkML" xml:id="stk74" contextRef="#ctx0" brushRef="#br0">12787 8622 0,'-35'0'27,"-34"34"-16,34 1-2,0 0-2,-34 34 1,-1 1 1,1-1-1,-1 1-2,35-35 4,1 34-3,-1 1-2,0-1 4,35-34 0,0 35-3,-35-36 3,35 36-1,-34-1-3,34 1 4,0 34 0,-35 0-1,0 36-2,0-71 3,1 35 0,34 35-3,0-69 1,-35 34 0,35 1 2,0 34 0,0-70-2,0 1-1,0 34 2,0 0 1,0 0-2,0 36 1,0-71 0,-35 70-1,35-69 2,0 34-4,0-35 5,0 36-3,0-1 2,0 0-2,35 1 0,-35-1 2,0 35-2,69 0 0,-34 0 0,-35 35 2,35-35 0,0 35-2,-1 0 0,-34-105-1,35 105 3,0-70 0,0 35-3,34 35 2,-69-70 1,70 1 0,-36 34-3,36 0 0,-35-35 4,34 0-3,-34-69 1,34 69 0,-34-69-1,35 35 0,-36 34 2,70-69-1,-69 34-1,35 1 2,34-36-1,-69-34-2,-1 35 3,36-35-4,34 35 3,70-35 1,-70 0-1,0 35 0,1-35 0,-36 0-1,35 0 0,-34 35 0,-1-1 1,1-34 0,34 35 2,-69-35-4,34 0 1,1 0 0,-35 0 2,34 0-2,1 0 11,-1 0-10,35-69 0,-34 69-3,-70-35 3,104-35-1,35-34 2,-35 0-2,35-1 2,-69 36-1,69-35-1,-70 34-1,1-34 2,34 34 0,-104 35 2,69-34-4,-34-70 1,-35 0 2,35 0-1,0 0-1,-35-105 1,0 36 0,34-1 0,1 35 0,0-69-3,-35 69 5,35-34-4,-35 69 4,0 0-2,0 0-1,0 34-1,0-34 3,0-104-2,-35 208 1,0-104 0,0-104 0,1 69 1,34 70-5,0-1 6,0 1-2,0 69 0,0 1 0,0-36-1,0 0 2,0-34-2,0 0 0,0 34-1,0 36 3,0-71-1,0 1 0,0 0-1,0 34 1,0 1 0,0-1 0,0 1-1,0 34 2,0-35-1,0 36-1,0-36 1,0 1-2,0-1 2,0 35 0,0-34 0,0-1 0,0 35 0,-35 1 1,35-36-3,-35 35 11,35 1-11,0-1 1,0 0 2,-35 0-1,35 1-1,-34-71 1,-36 70-2,70 1 3,-69-36-2,34 35 3,-35-34-4,36 69 1,-1-35 3,0 0-3,1 35 1,-36-69-2,-34 69 3,34-35 0,1 35-4,-1 0 4,1-35-3,-1 35 4,-34-34-3,0 34 1,34 0-1,-34 0 1,0 0-1,34 0 1,-34 0-1,35 0 1,-1 34 2,1-34-3,-1 0 2,1 0-5,-1 35 5,-34 0 0,34 0-1,-34 34-2,35-34 2,-1 0 0,35 34 1,1-69-4,-1 35 3,0 34 9,35-34-4,-69 35-4,34-1 0,0 36-1,0-36-2,1 35 1,-1-34 12,0-1-14,35-34 2,-35 0 2,1 35 0,34-36 5,-35-34-5,35 35 6,-35-35-8</inkml:trace>
    </iact:actionData>
  </iact:action>
  <iact:action type="add" startTime="332172">
    <iact:property name="dataType"/>
    <iact:actionData xml:id="d75">
      <inkml:trace xmlns:inkml="http://www.w3.org/2003/InkML" xml:id="stk75" contextRef="#ctx0" brushRef="#br0">11744 9699 0,'0'0'2,"0"-104"5,0 34-2,0 1 4,0-1-1,35 1 1,35-1-1,-70 36-4,34-1 7,1 0-5,0 0 1,-35 0 2,35 1 0,-1 34-2,1-70 0,0 70 0,0-35 0,34 35 11,-34-34-12,34-36 3,36 35-2,-1 1 0,35-36 3,0 35-4,-70 35 3,140-34-1,-36-1 0,36 0-4,34 0 6,-69 0-3,34 1 2,36-1-1,-36 35 0,-34 0-1,-105-35-1,70 35 1,0 0 1,-34 0 1,-1 0 0,35 0-1,-70 35-1,1 0-2,69-1 4,-139 1-1,34 0 1,36 0-3,-35 0 4,34 34-3,-69-34-2,35 0 4,0 69-1,-35 0 0,69 35 0,-69-34-1,35 34 1,0-35-1,-35 70 1,0-70 1,0 35-2,0 0 1,0-35 0,0 35 0,-35-34-1,0 34-1,-34 69 4,34-138-2,0-1-2,35 36 3,-35-36-1,1-69-1,34 70 1,-35-36 7,0 36-7,0-35 0,35 0-1,-69 69 1,34-35-1,-34 1 1,34-1 1,-34 1-2,-1-35 1,35 34 0,-34-34-1,-1 0 0,70-1 1,-69-34 0,34 35 0,-34 0-1,-1 0 3,-34 0-4,34-1 2,1-34-1,34 0 1,-34 0 0,-36 0 0,71 35 0,-36-35 6,35 0 2,1 0 0,-1 0-9,0 0 17,35-35-18,-35 35 4,1-69-3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4:14:01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094">
    <iact:property name="dataType"/>
    <iact:actionData xml:id="d0">
      <inkml:trace xmlns:inkml="http://www.w3.org/2003/InkML" xml:id="stk0" contextRef="#ctx0" brushRef="#br0">7401 9421 0,'35'0'229,"34"0"-225,-34 0 6,34 0-3,36 0-1,-36 0 1,1 0 1,-1 0 0,-34 0 0,0 0-1,34 35 1,-34-35 1,0 0-2,-1 0 7,1 0 1,0 35 1,0-35-6,-1 0-5,36 0 10,-35 0-6,-1 0 7,1 0-8,0 0-2,34 0 10,-34 0-7,0 0-3,0 34 4,-1-34-3,1 0 0,0 0-1,69 0 3,-69 0 0,0 0 7,-1 0-10,36 0 0,-1 0 3,-34 0-1,35 0 0,-36 0-1,36 0 2,-1 0-1,-34 0-2,0 0 3,0 0-2,34 0 10,-34 0-2,0 0-1,-1 0-3,1 0-2,-35-34-3,35 34 1,0 0 1,-1 0 15,1 0-17,0 0 11</inkml:trace>
    </iact:actionData>
  </iact:action>
  <iact:action type="add" startTime="47412">
    <iact:property name="dataType"/>
    <iact:actionData xml:id="d1">
      <inkml:trace xmlns:inkml="http://www.w3.org/2003/InkML" xml:id="stk1" contextRef="#ctx0" brushRef="#br0">7644 9386 0,'-35'0'130,"-34"0"-122,-1-34-2,36-1 3,-36 0-3,1-34 4,34 69-3,0-70 0,1 70 0,-1-35 1,0 35 16,35-35 7,0 1-15,0-1-8,0 0 5,0 0-5,0 1 7,0-1 2,0 0-4,35 0-4,0 35-1,-1-34 1,1 34-1,0-35-2,-1 0 3,71 0-3,-71 1 2,1 34 0,69-35 0,-34 35 0,-35-35 1,34 0-2,1 35-2,-1 0 4,-34 0 0,0-35-1,-1 1 0,1 34-2,0 0 4,0 0-3,-1 0-1,36 0 5,-35 0-6,-1 0 4,71 0-2,-36 0 1,1 0-2,-1 0 3,1 0-2,34-35 1,0 35 0,-34 0 1,-36 0-1,36 0-1,-35-35-2,-1 35 4,1 0 0,0 0-2,0 0 2,-1 0-3,1 0 4,0 0-4,34 35 1,1-35 10,-70 35-10,35-35 2,-1 0-2,1 34 8,0 1-8,0-35 2,-35 35-2,34-35 2,1 0-2,0 35 0,0 0 9,-1-1-9,1-34 2,-35 35-1,35-35-1,0 0 0,-35 35 0,0 0 1,34-1 0,1 36 9,-35-35-4,0 34-3,35-34-4,-35 0 2,0-1 8,0 1-8,0 0-2,0 0 11,-35 0-2,0-1-6,1 1-2,-1-35 1,-35 35-2,1-35 3,34 35-3,-69-1 3,34-34 0,70 35-1,-69-35-3,34 0 19,35 35 54,-35-35 51</inkml:trace>
    </iact:actionData>
  </iact:action>
  <iact:action type="add" startTime="53563">
    <iact:property name="dataType"/>
    <iact:actionData xml:id="d2">
      <inkml:trace xmlns:inkml="http://www.w3.org/2003/InkML" xml:id="stk2" contextRef="#ctx0" brushRef="#br0">9347 13697 0,'-35'-35'140,"-34"35"-133,-1-35-1,-69 1 3,70 34-2,34 0 1,-69-35 1,-1 0-1,36 35-2,-35-35 0,-1 35 3,36-34-1,-35 34 1,34 0-1,1 0-2,-36-35 1,1 35 2,35 0-1,-1 0-2,1 0 4,34 0-3,0 0 1,0 0-2,1 0 3,-1 0 31,0 35-18,0 34-7,1-69-7,-1 35-1,0 0 2,0-1 6,35 1-7,-34 0 1,-1 0-2,35-1 5,-35 1-3,35 0 0,-34 0-2,-1 34 1,35-34 0,0 35 9,0-1-11,-35-69 1,35 35 2,0 0-3,0-1 4,0 1 19,0 0-13,0 0 8,35-35-18,-35 34 11,35-34-10,-1 35 2,1 0-2,0 0 1,69-1-2,-35 1 2,1 0-1,34 35 3,-34-70-2,34 34 0,-69 1 0,34 0-3,1-35 3,-1 0 1,35 35-1,-34-35-2,34 34 3,-34-34-1,-1 0-2,1 35 2,34-35 0,0 0 1,-34 0-3,34 0 4,-69 0-2,34 0-2,-34 0 1,0 0 9,-1 0-8,1 0 1,0 0 5,0 0-7,-1 0 2,1 0-2,0 0 1,0 0 0,-1 0 1,36 0-1,-35 0 5,-1 0-4,1 0-1,0 0 7,0-35-8,-1 1 1,-34-36-1,35 1 9,-35 34-9,35 0 3,-35-35-2,0 1-4,0 34 4,0 0 1,0 1-1,0-1 0,0 0 1,-35 0 4,0 1 4,1 34-1,34-35-9,0 0 0,-35 35-1,35-35 4,-35 35-4,0-34 11,35-1-2,-34 0-8,34 0 25,-35 35-23,0-35 4,0 35 2,35-34-6,0-1 6,-34 35-6,34-35 39,-35 35-28,0-35 5,0 35 0,35-34-6,-34 34-9,34-35-2,-35 35 7,35-35-9,-35 35 18,0-35-16,1 1 21</inkml:trace>
    </iact:actionData>
  </iact:action>
  <iact:action type="add" startTime="77265">
    <iact:property name="dataType"/>
    <iact:actionData xml:id="d3">
      <inkml:trace xmlns:inkml="http://www.w3.org/2003/InkML" xml:id="stk3" contextRef="#ctx0" brushRef="#br0">9764 7127 0,'0'35'23,"35"-1"-16,-35 36 2,0-1-1,0 1-2,0-35 2,0 34 2,0 35-4,0 1 3,0-1-2,0-34 1,-35-1-2,35-34 3,0 34-2,-35 1 1,35-35 1,-35-1-1,35 36-1,0-35 1,0-1 6,-34-34 3,34 35-10,0 0 78,0 0-68</inkml:trace>
    </iact:actionData>
  </iact:action>
  <iact:action type="add" startTime="77907">
    <iact:property name="dataType"/>
    <iact:actionData xml:id="d4">
      <inkml:trace xmlns:inkml="http://www.w3.org/2003/InkML" xml:id="stk4" contextRef="#ctx0" brushRef="#br0">9451 8065 0,'0'35'53,"35"35"-46,0 34 8,-1 0-5,-34-34-4,0-1 3,35 36 0,0-105-3,-35 34 2,35-34 125,34-34-118,-69-1-7,70 0 0,-70 0-4,69 0 5,-34 1-1,0-1 1,-1 0-3,1 0 2,0 35 0,-35-34-1,34 34 0</inkml:trace>
    </iact:actionData>
  </iact:action>
  <iact:action type="add" startTime="87819">
    <iact:property name="dataType"/>
    <iact:actionData xml:id="d5">
      <inkml:trace xmlns:inkml="http://www.w3.org/2003/InkML" xml:id="stk5" contextRef="#ctx0" brushRef="#br0">10354 13315 0,'0'34'53,"-34"-34"-45,-1 70-1,0-35 3,35-1-2,-69 1-2,69 0 1,-70 34 2,35-34-1,1 35-1,-1-1 1,0-69-1,1 35 3,34 0 92,-35-1-94</inkml:trace>
    </iact:actionData>
  </iact:action>
  <iact:action type="add" startTime="88560">
    <iact:property name="dataType"/>
    <iact:actionData xml:id="d6">
      <inkml:trace xmlns:inkml="http://www.w3.org/2003/InkML" xml:id="stk6" contextRef="#ctx0" brushRef="#br0">9868 13419 0,'0'69'29,"0"-34"-20,0 35 0,0-1-1,0 1 0,0-1-3,0-34 4,0 0-2,0 34 1,0-34 8,35-35 231,0 0-227,-1 0-2,1 0-11,0 0 10,-35-35-2,34 35-6,1 0 68,0 0-69,0 0 6,-1 0 2,1 0 62</inkml:trace>
    </iact:actionData>
  </iact:action>
  <iact:action type="add" startTime="90305">
    <iact:property name="dataType"/>
    <iact:actionData xml:id="d7">
      <inkml:trace xmlns:inkml="http://www.w3.org/2003/InkML" xml:id="stk7" contextRef="#ctx0" brushRef="#br0">7366 14636 0,'35'-35'84,"34"0"-76,1 35 2,34-35-5,0 35 3,-34-35 0,34 1 1,-34 34-3,34 0 0,0 0 3,-34 0-1,-70-35 0,69 35 1,-34 0-3,0 0 2,-1 0 0,1 0 7,0 0 1,0 0-1,-1 0-8,1 0 1,69 0 8,-69 0-8,0 0 0,0 0-2,69 0 2,-35 0 0,-34-35 0,35 35 0,-36 0 0,1 0 0,0 0-1,0 0 9,-1 0-2,1 0 12,0 0-21,0 0 27,-1 0-10,1 35-6,0-35-7,0 0 14,-35 35-8,34-35-8</inkml:trace>
    </iact:actionData>
  </iact:action>
  <iact:action type="add" startTime="116376">
    <iact:property name="dataType"/>
    <iact:actionData xml:id="d8">
      <inkml:trace xmlns:inkml="http://www.w3.org/2003/InkML" xml:id="stk8" contextRef="#ctx0" brushRef="#br0">19250 6258 0,'69'0'126,"-34"-35"-122,69 35 5,-34 0 0,34-35-1,70 0-3,-70 35 4,35 0-2,0 0 1,-35 0-1,0-34 1,-34 34 0,-1 0 1,1 0-2,-35 0 2,-1 0-4,1 0 3,0 0 0,0 0-1,-1 0 2,36 0-1,-35 0 0,-1 0-1,36-35 0,-35 35 9,-1 0-7,1 0-3,0 0 9,0 0-6,-1 0 14,-34-35-15,35 35 14,0 0 79,34 0-94,35 0 4,1 0-7</inkml:trace>
    </iact:actionData>
  </iact:action>
  <iact:action type="add" startTime="117920">
    <iact:property name="dataType"/>
    <iact:actionData xml:id="d9">
      <inkml:trace xmlns:inkml="http://www.w3.org/2003/InkML" xml:id="stk9" contextRef="#ctx0" brushRef="#br0">19389 8170 0,'34'0'61,"1"0"-46,0 0-6,0 0 0,34 34-3,1-34 2,-36 0 1,36 35-3,-1-35 1,1 0 1,-1 0 2,-34 35-4,35-35 3,34 35-2,70-35-1,-105 0 3,35 34-2,1-34 1,-1 0-1,0 0 3,0 0-3,1 0 0,-36 0-1,1 0 2,-36 0 2,36 0-2,-1 0-1,70 0 0,-35 35 1,35-35-1,-34 0 2,34 0-3,104 0 4,-174 0-2,175 0-2,-1-35 0,-69 35 4,-105 0-3,174-34 2,-208 34-1,69 0-2,1 0 4,-36-35-4,1 35 1,34 0 0,-35 0 3,-34 0-2,0 0-1,34 0 2,-34 0 5,0 0 10</inkml:trace>
    </iact:actionData>
  </iact:action>
  <iact:action type="add" startTime="119944">
    <iact:property name="dataType"/>
    <iact:actionData xml:id="d10">
      <inkml:trace xmlns:inkml="http://www.w3.org/2003/InkML" xml:id="stk10" contextRef="#ctx0" brushRef="#br0">7331 9282 0,'35'0'130,"0"0"-105,34 0-18,-34 0 1,0 0-1,34 0-2,-34 0 4,35 0-2,-36 0 0,36 0 2,-1 0 0,-34 0 3,0 0 5,0 0-8,-1 0 6,1 0 2,0 0-12,0 0 2,-1 0 11,1 0-11,0 0 2,0 35-4,-1-35 3,1 0 1,0 0 7,0 0-9,-1 0 1,1 0 7,-35 35-6,35-35-4,0 0 5,-1 0-2,1 0-1,0 0 6,0 0-4,34 34 0,-34-34 7,34 0-9,-34 0 8,35 0-7,-1 0-1,1 0 9,-1 0-7,1 0-2,-36 0-2,1 0 4,0 0-2,0 0 10,-1 0-9,1 0-1,0 0 8,0 0-6,-1 0-2,1 0 9,0 0-2</inkml:trace>
    </iact:actionData>
  </iact:action>
  <iact:action type="add" startTime="123130">
    <iact:property name="dataType"/>
    <iact:actionData xml:id="d11">
      <inkml:trace xmlns:inkml="http://www.w3.org/2003/InkML" xml:id="stk11" contextRef="#ctx0" brushRef="#br0">7436 9386 0,'69'-34'117,"-34"34"-109,0 0 0,34 0-2,35 0 1,-34-35 2,-1 35-3,1 0 4,-35-35-3,34 35 1,1 0-1,-36 0 0,1 0 1,0 0 0,0 0 9,-1 0-3,1 0 9,0 0-7,0 0 6,-1 0-13,1 0-2,0 0 0,0 0 1,-1 0 7,1 0 2,35 0-11,-1 0 11,-34 0-12,0 0 5,-1 0 0,1 0-5,0 0 11,0 0-8,-1 0 6,1 0-6,0 0 0,0 0 0,34 0 0,-34 0 0,0 0 0,-1 0 6,1 0 2,0 0 8,0 0-18,-1 0 18,1 0-8,0 0-2,0 0-6,-1 0 0,1 0 7,0 0-6,0 0 5,-1 0 34</inkml:trace>
    </iact:actionData>
  </iact:action>
  <iact:action type="add" startTime="128410">
    <iact:property name="dataType"/>
    <iact:actionData xml:id="d12">
      <inkml:trace xmlns:inkml="http://www.w3.org/2003/InkML" xml:id="stk12" contextRef="#ctx0" brushRef="#br0">7193 9491 0,'69'0'53,"35"0"-44,0 0-3,-34 0 2,104 0 0,-1 0 0,1 0 0,-35 0 0,70 0 0,-70 0-2,104-35 3,-139 35-2,0 0 1,1 0 1,-71 0-1,36 0 0,-1 0-3,-34 0 4,35 0-2,-1 0 10,-34 0-2,0 0-1,-1 0 1,1 0-6,0 0 0</inkml:trace>
    </iact:actionData>
  </iact:action>
  <iact:action type="add" startTime="134393">
    <iact:property name="dataType"/>
    <iact:actionData xml:id="d13">
      <inkml:trace xmlns:inkml="http://www.w3.org/2003/InkML" xml:id="stk13" contextRef="#ctx0" brushRef="#br0">8270 5667 0,'34'0'150,"1"0"-147,0 0 5,34 0 2,1 0-3,-35 0 0,34 0-1,1 0 3,34 0-1,0 0-1,0 0 2,35 0-1,35 0-1,-139 0 0,104 0 1,-70 0-1,36 0 2,-36 0-2,-34 0 1,0 0-1,34 0 0,1 0 2,-1 0-3,0 0 4,-34 0-3,35 0 1,34 0 1,-35 0-2,-34-35 0,0 35 1,34 0 0,-34 0 8,0 0-2,0 0-7,-1 0 9,1 0 0</inkml:trace>
    </iact:actionData>
  </iact:action>
  <iact:action type="add" startTime="136284">
    <iact:property name="dataType"/>
    <iact:actionData xml:id="d14">
      <inkml:trace xmlns:inkml="http://www.w3.org/2003/InkML" xml:id="stk14" contextRef="#ctx0" brushRef="#br0">8374 5771 0,'0'-35'6,"-35"35"3,0-35 14,35 1 1,-34-36-16,34 35-3,0-34 3,-35 34 1,35-34 7,0-1-10,0 35 3,0 1-2,-35-36 1,35 1-1,0 34 3,0 0-2,0-35-2,0 36 8,0-36-4,0 35-3,0 1 1,0-36 0,35 35-1,-35 1 0,0-36 2,0 35 7,35 1-8,-35-1 5,34 0 11,1 35 0,0-35-10,0 35 10,-1 0-16,36 0 7,-1 70-8,-34-70 1,35 69 0,34-34 1,-69 0-1,34 0 0,1-1-1,-36 1-2,1 0 5,0 0 14,-35-1-3,35-34-12,-35 35 22,0 0-25,0 0 11,34-1-10,-34 1 2,35 35-1,-35-35 7,0-1-9,0 1 3,0 0 5,0 0-5,-35-1 1,35 1-5,-34 0 10,-1-35 1,35 35-7,-35-1 6,-34 1 6,69 0-4,-70 0-9,70-1 6,-35-34-5,35 35-3,-34-35 27,-1 0-10,0 0 38</inkml:trace>
    </iact:actionData>
  </iact:action>
  <iact:action type="add" startTime="138523">
    <iact:property name="dataType"/>
    <iact:actionData xml:id="d15">
      <inkml:trace xmlns:inkml="http://www.w3.org/2003/InkML" xml:id="stk15" contextRef="#ctx0" brushRef="#br0">9729 5597 0,'0'-35'69,"35"1"-61,34 34-1,1 0 1,-1 0-1,-34 0 1,0 0 9,-1 0 21,1 0-9,0 0-20,0 0 98,-1 0 319,1 0-402,0 0-9,0 0 6,-1 0 3,1 0 6,0 0 10</inkml:trace>
    </iact:actionData>
  </iact:action>
  <iact:action type="add" startTime="140799">
    <iact:property name="dataType"/>
    <iact:actionData xml:id="d16">
      <inkml:trace xmlns:inkml="http://www.w3.org/2003/InkML" xml:id="stk16" contextRef="#ctx0" brushRef="#br0">7505 9421 0,'35'0'111,"104"0"-105,35 0 0,34 0 3,35 0 1,-104 0-5,0 0 3,70 0-1,-140 0 0,36 0 1,-36 0 1,1 0-2,-36 0 1,1 0-1,35 0 16,-36 0-6,1 0-10,0 0 2,34 0-4,36 0 3,-36 0 0,-34 0 0,0 0 0,34 0-1,-34 0 1,0 0-1,-1-35 10,1 35-10</inkml:trace>
    </iact:actionData>
  </iact:action>
  <iact:action type="add" startTime="141710">
    <iact:property name="dataType"/>
    <iact:actionData xml:id="d17">
      <inkml:trace xmlns:inkml="http://www.w3.org/2003/InkML" xml:id="stk17" contextRef="#ctx0" brushRef="#br0">9416 9108 0,'0'0'3,"0"-35"5</inkml:trace>
    </iact:actionData>
  </iact:action>
  <iact:action type="add" startTime="142546">
    <iact:property name="dataType"/>
    <iact:actionData xml:id="d18">
      <inkml:trace xmlns:inkml="http://www.w3.org/2003/InkML" xml:id="stk18" contextRef="#ctx0" brushRef="#br0">7123 9386 0,'35'0'47,"69"0"-39,35 0-6,35 0 8,34 0-3,1 0 0,-1 0 3,-34 0-2,69 0-1,-34 0-2,-1 0 4,-69 0-1,35 0 1,-139 0-2,69 0 1,-35 0 0,1 0 0,-1 0-2,-34 0 11,0 0-9,0 0 7,-1 0-8,1 0 8</inkml:trace>
    </iact:actionData>
  </iact:action>
  <iact:action type="add" startTime="165245">
    <iact:property name="dataType"/>
    <iact:actionData xml:id="d19">
      <inkml:trace xmlns:inkml="http://www.w3.org/2003/InkML" xml:id="stk19" contextRef="#ctx0" brushRef="#br0">20362 6119 0,'69'0'103,"1"0"-96,69 0 0,-105 0 0,36 0 1,-1 0-1,36-35 2,-71 0 7,36 0-10,-70 1 3,69-1-2,-69 0 1,35-34 0,0 34 0,-35 0 0,0-35-1,0 36 0,0-1 0,0-69 3,0 34-3,0 1 1,-35-36 0,0 71 0,35-71-2,-69 36 2,34-1 0,0 35-1,1-34 1,-36-1 3,35 1-6,-34-1 1,34 36 4,-34-36-1,34 70-3,0-35 3,-69 1-2,34 34 1,1 0 0,-1 0-2,-34 0 2,0 0-1,0 0 3,-35 0-2,0 0-4,0 34 5,34 1-1,1 0 1,0-35-1,104 35-2,-70-1 3,36-34-1,-1 35-1,35 35 0,0 34 1,0-35 1,0 1-2,0 0 1,0-1 0,0 1-2,0-1 2,0-34 0,0 0 0,0 69 0,35 35 0,34-70 0,-34-34-3,0 35 5,-1-1-3,36-34 0,-35 35 2,-1-70 0,1 0-1,35 34-3,-1-34 4,35 0-2,35 0 1,70 0 0,-1 0 0,36 0 1,-105-34-4,104-36 4,-69 35-2,-70 35 1,-69 0 0,-1-34 1,-34-1 20,0 0-20</inkml:trace>
    </iact:actionData>
  </iact:action>
  <iact:action type="add" startTime="166885">
    <iact:property name="dataType"/>
    <iact:actionData xml:id="d20">
      <inkml:trace xmlns:inkml="http://www.w3.org/2003/InkML" xml:id="stk20" contextRef="#ctx0" brushRef="#br0">21890 6814 0,'0'35'15,"-34"-35"-9,-1 34 0,0 1 4,-69-35-2,34 35-2,-34 34 2,35-69 0,-36 35-1,36 0 1,-35 0 1,0-35-2,-1 35 0,36-1 2,-70 1 0,0 0-5,-70-35 5,36 0-1,68 35 0,-68-35 0,-1 0 1,-69 0-2,104 0-2,0 0 4,0-35-1,34 0 0,1-34 0,69 69-1,1-35-1,-36 0 3,70 0 0,-69 0-3,34 1 2,-35-1 2,1 0-2,0-34 0,-1 34-2,1-35 1,-1 36 2,1-1-1,34 35-2,0-35 3,35 0 0,-35 35-5,1 0 4,68-34 93,105-1-89,105-35-2,33 1-7,1-36 7,70 71-4,-70-36 1,35 1 1,-1 34-1,140-35 1,-348 36 0,279-1 1,-245 0-3,-103 35 3,69 0-4,-69 0 4,0 0 7,0 0-9,-1 0 17,36 0-18,-35 0 10,34 0-8,-34 0 10,0 0 18,-1 0-19,-34-69-11,35 34 10,-35-35-9,0 1 0,35-1 3,0 1-3,-1-1 1,1 35 7,35 1-8,-36-1 2,71 35-1,-1 0-1,-35 0 2,36 0-3,-1 0 1,35 0 0,0 0 3,174-35-3,-140 35 1,-34 0 0,70 0-2,-70 0 2,35-35 0,-70 1 1,35 34-3,-35 0 3,-69 0-1,-1-35-1,36 0-1,-35 35 11,-1-35-9,1 35 0,0 0 15,-35 105 30,35-1-44,-35-69-1,0 69 0,0 0-1,0 0 1,-35-34 0,-35 34-2,1 70 3,-70-70-1,-35 1-1,35-1 1,-34 35 0,-1-69-1,-69 34 0,104-35 2,-70 1-2,-34-35 2,34-1-2,140-34 1,-105 0 0,70 0-2,0 35 2,34-35 0,-34 35 1,34-35-2,1 35 0,34-35 8,35 34 2,-35-34 6,1 35-9,34 0 2,-35-35-8,0 35 7,0-35 1,1 35-9,-1-35 10,0 0-10,0 0 1,1 0-1,-36 0 0,1 0 1,34 34 0,-35-34 0,36 0 1,-36 0-1,36 0 0,-36 0-4,35 0 5,1 0 0,-1 0-2,0 0 9,0 0 6,1-34-5</inkml:trace>
    </iact:actionData>
  </iact:action>
  <iact:action type="add" startTime="172002">
    <iact:property name="dataType"/>
    <iact:actionData xml:id="d21">
      <inkml:trace xmlns:inkml="http://www.w3.org/2003/InkML" xml:id="stk21" contextRef="#ctx0" brushRef="#br0">20084 8031 0,'173'34'76,"-34"1"-69,70-35 0,-70 0 4,139 0-4,0 0 1,0 0-1,69 0 0,-104 0 1,105 0-1,-35 0 0,-244 0 3,105 0-3,-139 0 0,-1 0-1,1 0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4:52:50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28">
    <iact:property name="dataType"/>
    <iact:actionData xml:id="d0">
      <inkml:trace xmlns:inkml="http://www.w3.org/2003/InkML" xml:id="stk0" contextRef="#ctx0" brushRef="#br0">8895 4589 0,'0'-35'17,"104"35"88,1 0-97,-36 0 3,35 35-4,1-35-2,-36 0 6,140 0-8,-36 0 7,1 0-3,-70 0 2,0 0-1,35 0 0,-69 0-3,-1 0 4,1 0-2,-1 0 1,-34 0 0,35 0 0,-36 0 1,1 0-3,35 35 1,34-35 1,0 0 0,-69 0 0,69 0 1,0 0-2,35 0-1,-34-35 3,-36 35-1,35 0-1,1 0 1,-36 0 0,1-35 1,-36 35-2,1 0-1,35 0 3,-36 0 14,1 0 15,0 0-6,0 0-18,-35-34 67</inkml:trace>
    </iact:actionData>
  </iact:action>
  <iact:action type="add" startTime="31010">
    <iact:property name="dataType"/>
    <iact:actionData xml:id="d1">
      <inkml:trace xmlns:inkml="http://www.w3.org/2003/InkML" xml:id="stk1" contextRef="#ctx0" brushRef="#br0">7297 5910 0,'0'-35'71,"104"35"-62,70-34-2,34-36-1,-69 35 3,348-34-2,-348 69 0,382-35 2,-174 0-1,140 0 3,-279 35-7,209 0 6,-174 0-5,140 0 3,-279 0-1,104 0 0,-34 0 3,35 0-1,-105 0-3,-69 0-1,34 0 3,1 0 1,-1 0-1,-34 0 8,0 0 13,-35 35-18,34-35 86,1 0-80,0 0-1,0 0-2,-1 0 10,1 0-15,-35 35 123</inkml:trace>
    </iact:actionData>
  </iact:action>
  <iact:action type="add" startTime="43105">
    <iact:property name="dataType"/>
    <iact:actionData xml:id="d2">
      <inkml:trace xmlns:inkml="http://www.w3.org/2003/InkML" xml:id="stk2" contextRef="#ctx0" brushRef="#br0">7297 5841 0,'0'-35'89,"34"35"-87,36 0 9,-1 0-4,70-35 0,70 35 1,-35 0 2,34 0-6,-34 0 3,0 0 1,-1 0 1,1 0-2,-70 0 3,70 0-3,69 0 1,-173 0-1,104 35-1,-70-35 3,35 35-1,-70-35 1,35 0-1,-34 34-4,-1-34 5,-34 0 0,0 0-1,34 0-1,1 0 9,-35 0-1,34 35-1,-34-35 2,34 0-6,36 0-4,-36 0 2,1 0 0,-1 0 7,35 0-9,-34 0 5,-1 0-4,-34 0-2,35 0 5,-36 0-2,1 0-2,35 0 3,-36 0-2,36 0 1,34 0 2,-69 0-5,69-35 2,-34 35 2,-1 0-2,1 0 2,-36 0 0,1 0 5,0 0-8,0 0 4,-1 0 12,1 0 117,0 0-124,0 0 11,-1 0-20,1 0 0,0 0 11,0 0-1,-1 0-11,1 0 13,0 0-4,0-34 10,-1 34-1,1 0-16,0 0 24</inkml:trace>
    </iact:actionData>
  </iact:action>
  <iact:action type="add" startTime="54604">
    <iact:property name="dataType"/>
    <iact:actionData xml:id="d3">
      <inkml:trace xmlns:inkml="http://www.w3.org/2003/InkML" xml:id="stk3" contextRef="#ctx0" brushRef="#br0">4204 6814 0,'35'0'31,"0"0"-23,34 0 0,35 0-4,35 0 5,-104 0-1,174 0 0,-36 0 0,210 0 0,-105 0 0,-105 0-2,210 0 4,-175 0-4,-69 0 5,70 0-6,-105 0 3,70 0 1,-70 0 0,0 0-4,0 0 2,35 0 1,0 0 1,-35 0-2,-69 0 2,139 0-3,-70 0 3,35 0-2,0 0 0,70 0 1,-105 0 0,35 0 1,69 0-1,-69 0-2,139 35 2,-104-35-1,-35 0 2,70 0-2,-105 0 0,35 0 2,104 34-3,-139 1 3,0-35-3,35 0 4,-104 0-3,139 35 1,-105-35 0,36 0-2,34 35 2,0-35 0,0 0 0,34 0 0,-34 0 1,35 0-1,-35 0-3,0 0 3,35 0 0,-70 0 1,35 0-2,-69 0 2,68 34 1,-33-34-7,34 0 5,-35 35 0,35-35 1,-70 0-1,105 35-1,-35-35 2,104 0-1,1 35-2,-71-35 1,36 0 2,-35 0-2,69 0 1,-104 0 0,0 0-1,-35 0 0,-34 0 1,34 0 1,-35 0-2,35 0 2,-69 0-1,35 0-1,-36 0 0,36 0 0,34 0 1,0 0-1,-34 0 1,-1 0 1,1-35 0,-1 35-5,36 0 6,-71 0-2,36 0 0,69-35 0,-35 35-1,35-35 1,-69 35-2,34 0 2,0 0-1,-34-34 2,-1 34 1,35 0-4,1 0 3,-71 0-3,36 0 2,-35 0 0,-1 0 0,1 0-1,-35-35 1,35 35 1,0 0-4,-1 0 3,1-35 8,0 35-7,0 0-2,-1 0 1,1 0 7,0 0-8,0 0 17</inkml:trace>
    </iact:actionData>
  </iact:action>
  <iact:action type="add" startTime="66834">
    <iact:property name="dataType"/>
    <iact:actionData xml:id="d4">
      <inkml:trace xmlns:inkml="http://www.w3.org/2003/InkML" xml:id="stk4" contextRef="#ctx0" brushRef="#br0">18833 2260 0,'-105'0'64,"36"0"-56,34 0 0,0 0-1,1 0-1,-1 0 17,35 35 16,0-1-32,0 1 10,35 0-11,-1 0 2,1 34-1,35 1 8,-36-1-6,1-34 1,-35 0-3,70 0 0,-70-1-1,0 1 18,0 0-7,0 0-10,0-1 0,0 1 0,-35-35 1,35 35 2,-35 0-3,0-35 9,1 0-3,-1 0-5,0 0 16,0 0 393,1 0-368,-1-35-28,35 0-6,-35 35 3,35-35 4,-34 35 3</inkml:trace>
    </iact:actionData>
  </iact:action>
  <iact:action type="add" startTime="69831">
    <iact:property name="dataType"/>
    <iact:actionData xml:id="d5">
      <inkml:trace xmlns:inkml="http://www.w3.org/2003/InkML" xml:id="stk5" contextRef="#ctx0" brushRef="#br0">19389 2608 0,'104'0'107,"0"0"-97,35 0-3,0 0 1,-104 0-3,69 0 4,-34 0-2,-36 0 1</inkml:trace>
    </iact:actionData>
  </iact:action>
  <iact:action type="add" startTime="70247">
    <iact:property name="dataType"/>
    <iact:actionData xml:id="d6">
      <inkml:trace xmlns:inkml="http://www.w3.org/2003/InkML" xml:id="stk6" contextRef="#ctx0" brushRef="#br0">20014 2329 0,'35'0'56,"0"35"-46,-35 0-6,69 0 7,-34 34-5,34-34 2,-69 0-3,35 0 11,-35-1-2,0 1-4,0 0-1,0 0 4,0-1 4,-35-34-3,1 0-6,-1 0 6,0 35-6,0-35 1,1 0-2,-1 0 1,0 0 10</inkml:trace>
    </iact:actionData>
  </iact:action>
  <iact:action type="add" startTime="70789">
    <iact:property name="dataType"/>
    <iact:actionData xml:id="d7">
      <inkml:trace xmlns:inkml="http://www.w3.org/2003/InkML" xml:id="stk7" contextRef="#ctx0" brushRef="#br0">20709 2642 0</inkml:trace>
    </iact:actionData>
  </iact:action>
  <iact:action type="add" startTime="71161">
    <iact:property name="dataType"/>
    <iact:actionData xml:id="d8">
      <inkml:trace xmlns:inkml="http://www.w3.org/2003/InkML" xml:id="stk8" contextRef="#ctx0" brushRef="#br0">21682 2469 0,'0'0'3,"-35"0"9,0 0-6,1 0 0,-1 0 3,-35 0-1,1 0-1,34 0 2,-34 69-1,34-69-2,0 35 2,35 0-1,-34-1 2,-1 1-1,35 0-1,0 34 1,0-34 0,0 0-2,0 0 2,0 34 8,35-69 8,-1 0-18,36 0 3,-1 0-2,1-35 3,-1 1-4,1-36 3,-1 1-1,35-1-1,-69 35-1,0 1 4,-35-1 12,0 104 90,-35 1-104,35-35-1,0-1-4,0 1 8,0 0-3,0 0-2,0-1 19,0 1-12,0 0-4,35-35 28,-35 35-8,35-35-19,-1 0 6</inkml:trace>
    </iact:actionData>
  </iact:action>
  <iact:action type="add" startTime="72171">
    <iact:property name="dataType"/>
    <iact:actionData xml:id="d9">
      <inkml:trace xmlns:inkml="http://www.w3.org/2003/InkML" xml:id="stk9" contextRef="#ctx0" brushRef="#br0">20744 2712 0,'0'-35'30,"0"0"15,35 35 20,-35 35-40,0 0 13,0-70 13,0 0-36,0 1-3,0-1-9,0 0 32,0 70 35,0 0-52</inkml:trace>
    </iact:actionData>
  </iact:action>
  <iact:action type="add" startTime="86441">
    <iact:property name="dataType"/>
    <iact:actionData xml:id="d10">
      <inkml:trace xmlns:inkml="http://www.w3.org/2003/InkML" xml:id="stk10" contextRef="#ctx0" brushRef="#br0">18138 3511 0,'35'0'48,"69"0"-42,-35 0 0,36 0 2,-1 0-1,69 0 2,1 0 0,69 0-2,-69 0 0,35 0-2,34 0 6,-69 0-5,-35 0 2,-35 0 2,35 0-3,-35 0 0,0 0 1,1 0-2,-1 0 1,0 0 3,-69 0-2,104 0-1,-35 0 1,0 0-1,0 0 0,-34 0 2,34 0-2,-34 0 2,-36 0 7,1 0 49,0 0-61,0 0 11,34 0-7,1 0 2,-36 0-3,1 0 1,0 0-3,0 0 3,-1 0-1,1 0 2,0 0 6,0 0-7,-1 0 46</inkml:trace>
    </iact:actionData>
  </iact:action>
  <iact:action type="add" startTime="89213">
    <iact:property name="dataType"/>
    <iact:actionData xml:id="d11">
      <inkml:trace xmlns:inkml="http://www.w3.org/2003/InkML" xml:id="stk11" contextRef="#ctx0" brushRef="#br0">23315 3755 0,'70'0'71,"-1"0"-67,35 0 7,70 0-4,-35 0 0,-104-35 0,208 35 1,-104-35-2,-70 0 3,-34 35-3,35 0 4,-36 0 144,1 0-140,0 0-2,0 0-7,34 0 1,-34 0 2,0 0 1,-1-34 70,1 34-70,0 0-2,0 0 7,-1 0-5,1 0 5</inkml:trace>
    </iact:actionData>
  </iact:action>
  <iact:action type="add" startTime="90100">
    <iact:property name="dataType"/>
    <iact:actionData xml:id="d12">
      <inkml:trace xmlns:inkml="http://www.w3.org/2003/InkML" xml:id="stk12" contextRef="#ctx0" brushRef="#br0">23975 3546 0,'-34'0'59,"-1"0"-53,0 70 6,35-1-5,-35-34 4,1 0-7,34 0 4,0-1 8,0 1 9,34-35-10,1 0 0,0 0 0,-35-69-8,35-1 0,-1 0 9,-34 1-8,0 34 9,0-34-10,0 103 80,35-34-81,0 35 5,0 0-8,-1 0 6,1 34-2,0-34 1,34-35-2,-69 35 3,35-35-2,0 0 9,-1 0-8,1 0 1,35 0 5,-36 0-7</inkml:trace>
    </iact:actionData>
  </iact:action>
  <iact:action type="add" startTime="90725">
    <iact:property name="dataType"/>
    <iact:actionData xml:id="d13">
      <inkml:trace xmlns:inkml="http://www.w3.org/2003/InkML" xml:id="stk13" contextRef="#ctx0" brushRef="#br0">24218 3894 0,'0'139'54,"0"-70"-46,0 70-1,0 0 4,35-34-6,-35 34 4,35-35 0,0 0-1,-35 1-4,0-71 5,34 36 0,-34-35-2,35-35 1,-35 35-1,0-105 73,0 0-76</inkml:trace>
    </iact:actionData>
  </iact:action>
  <iact:action type="add" startTime="91143">
    <iact:property name="dataType"/>
    <iact:actionData xml:id="d14">
      <inkml:trace xmlns:inkml="http://www.w3.org/2003/InkML" xml:id="stk14" contextRef="#ctx0" brushRef="#br0">24253 4102 0,'-35'0'46,"1"0"-22,-1 35-19,35 0 3,-35 0 9,35-1-1,0 1-3,0 0 20</inkml:trace>
    </iact:actionData>
  </iact:action>
  <iact:action type="add" startTime="91530">
    <iact:property name="dataType"/>
    <iact:actionData xml:id="d15">
      <inkml:trace xmlns:inkml="http://www.w3.org/2003/InkML" xml:id="stk15" contextRef="#ctx0" brushRef="#br0">24253 4137 0,'70'0'29,"-36"0"-14,36 70 4,-35-1-12,34-34-2,-34 0 1,0 34 3,-1-69-1,1 35 2</inkml:trace>
    </iact:actionData>
  </iact:action>
  <iact:action type="add" startTime="92486">
    <iact:property name="dataType"/>
    <iact:actionData xml:id="d16">
      <inkml:trace xmlns:inkml="http://www.w3.org/2003/InkML" xml:id="stk16" contextRef="#ctx0" brushRef="#br0">21022 3199 0,'0'0'3,"0"-35"2,-35 0 11,-34 0-9,34 1 2,0 34-3,35-35 4,-35-35-4,1 35 1,34 1-1,0-1 5,0 0-3,0 0 0,0 1 0,0-1-4,0-35 5,0 36 0,0-1-2,0 0 9,0 0 7,0 1 9,34-1-26,71 0 1,-71 0 3,36 0-5,34 35 3,-34-69 2,-1 34-3,0 35-1,1-35 3,-1 1-3,-34 34 3,0-35 1,0 0-3,-1 35 0,1 0 8,0 0 16,0-35-2,-1 35-3</inkml:trace>
    </iact:actionData>
  </iact:action>
  <iact:action type="add" startTime="93606">
    <iact:property name="dataType"/>
    <iact:actionData xml:id="d17">
      <inkml:trace xmlns:inkml="http://www.w3.org/2003/InkML" xml:id="stk17" contextRef="#ctx0" brushRef="#br0">20640 2642 0,'34'0'42,"1"0"-29,0 35 1,-35 0 2,0 0-8,0-1 15,0 1 1,-35-104 66,35 34-82,0 0 1,0 0-1,35 1 5,0-1-6,-1 0 3,71 35-3,-71 0 18,-34 70 21,0-36-25,0 1 3,0 0 6,-34-35-12,-1 0 42</inkml:trace>
    </iact:actionData>
  </iact:action>
  <iact:action type="add" startTime="94314">
    <iact:property name="dataType"/>
    <iact:actionData xml:id="d18">
      <inkml:trace xmlns:inkml="http://www.w3.org/2003/InkML" xml:id="stk18" contextRef="#ctx0" brushRef="#br0">21300 3129 0,'0'-69'65,"-35"-36"-55,0 1-3,1-35 2,-1 35-5,35-1 5,0 1-1,0 0-3,0 69 3,0 0 1,35-34-2,-35 34 9,34 35-9,-34-35-2,35 35 5,-35-35-3,35 1 2,34 34 0,-34-35 6,0 0-9,-1 35 1,1 0 2,0 0-2,0 0 1,34 35 0,-34-35 2,69 69-6,-34-34 4,-1 69-1,1-34 4,-1-1-5,-34 1 2,0 0 1,-1-1-2,-34 35 0,35-34 0,-35-1 2,0 1-1,0-35 1,0-1-1,-35 36-5,1 0 6,-36-36 2,-69 71-5,-35-36 1,35-34 2,-34 34-2,34-34 1,0-35 0,35 0-3,34 0 4,35 0 1,-34-35 4,69 1-5,0-1-3,-70 0 1,70-34 1,0-36 1,-34 105-2,34-34 0,-35-36 2,35 35 5,0 0-6,0 1 30,35 34-29,34 0-2,35 0 1</inkml:trace>
    </iact:actionData>
  </iact:action>
  <iact:action type="add" startTime="95589">
    <iact:property name="dataType"/>
    <iact:actionData xml:id="d19">
      <inkml:trace xmlns:inkml="http://www.w3.org/2003/InkML" xml:id="stk19" contextRef="#ctx0" brushRef="#br0">23975 3616 0,'-34'0'11,"-1"0"44,35 34-25,0 1-24,0 35 0,0-1 0,35-34 4,-35 35-2,0-36 0,34 1 0,1 0 5,-35 0-4,35-35 6,0 0 33,-35-70-34,34 35-3,-34 1-4,35-36 1,-35 35-1,0 1-2,0-1 4,0 0 7,0 0-8,0 0 13,0 70 35,35 0-42,34 35-3,-34-1-1,0-34-3,-35 0-4,34-1 7,-34 1 13,35-35-4,0 0 0</inkml:trace>
    </iact:actionData>
  </iact:action>
  <iact:action type="add" startTime="96548">
    <iact:property name="dataType"/>
    <iact:actionData xml:id="d20">
      <inkml:trace xmlns:inkml="http://www.w3.org/2003/InkML" xml:id="stk20" contextRef="#ctx0" brushRef="#br0">21612 3407 0</inkml:trace>
    </iact:actionData>
  </iact:action>
  <iact:action type="add" startTime="97821">
    <iact:property name="dataType"/>
    <iact:actionData xml:id="d21">
      <inkml:trace xmlns:inkml="http://www.w3.org/2003/InkML" xml:id="stk21" contextRef="#ctx0" brushRef="#br0">23732 2886 0,'35'0'52</inkml:trace>
    </iact:actionData>
  </iact:action>
  <iact:action type="add" startTime="97935">
    <iact:property name="dataType"/>
    <iact:actionData xml:id="d22">
      <inkml:trace xmlns:inkml="http://www.w3.org/2003/InkML" xml:id="stk22" contextRef="#ctx0" brushRef="#br0">23975 2886 0,'0'0'1,"0"34"38,0 1-31,0 35-1,0 34 2,0-69-2,0 104 2,0 35-3,-34-70 1,34 35 2,-35 0 0,0-35-1,35-34-2,0 34 3,0-34-2,0-36 8,-35-34 54,35-34-60,0-71-3,35-68 3,0 68-3,34 1 2,1 34 1,-35 1-1,34 34 0,-34 0 0,-1 35-1,-34-34 8,35 34-8,-35 34 39,35 36-37,-35-1-1,35 1-1,-35 0 2,34 34-2,-34-35 2,0 1-4,0-35 4,0-1-3,-34 1 13,-1 0-6,0-35-5,0 0-2,-34 0 3,-35 0 0,34 0-2,36 0 0,-36 0 2,1 0-2,34-35 10,70 35 183</inkml:trace>
    </iact:actionData>
  </iact:action>
  <iact:action type="add" startTime="101627">
    <iact:property name="dataType"/>
    <iact:actionData xml:id="d23">
      <inkml:trace xmlns:inkml="http://www.w3.org/2003/InkML" xml:id="stk23" contextRef="#ctx0" brushRef="#br0">24010 2781 0,'0'35'123,"0"35"-113,35-1-1,-35 36-3,0 34 3,0 0-3,0 0 0,0 0 2,0 0 0,0-70 0,0 1 0,0-1 1,0-34 4,0-70 165,0-34-165,35-1-10,-1 1 7,1 34-2,0-35-4,-1 70 4,-34-34 1,35 34 110,0 0-115,-35 69 4,0-34 2,35 0-4,-35 0 1,0-1 1,0 1 0,0 35 0,0-1 7,0-34-1,-35 0 2,0-1 1,0 1-9,1 0 5,-70-35-5,34 35 0,35-35 0,1 0 1,-1 0-2,0 0 31,0 0-30,1-35 25,34 0-29,0 0 15,0 1-3,0-1-8,0 0 5,0 0-7,0 1 3,0-1 8,0 0-10,0 0 16,34 35 83</inkml:trace>
    </iact:actionData>
  </iact:action>
  <iact:action type="add" startTime="103126">
    <iact:property name="dataType"/>
    <iact:actionData xml:id="d24">
      <inkml:trace xmlns:inkml="http://www.w3.org/2003/InkML" xml:id="stk24" contextRef="#ctx0" brushRef="#br0">24080 4346 0,'0'69'79,"-35"-34"-74,35 0 4,-35 34-3,35-34 11,-35 0-11,35 0 27</inkml:trace>
    </iact:actionData>
  </iact:action>
  <iact:action type="add" startTime="106638">
    <iact:property name="dataType"/>
    <iact:actionData xml:id="d25">
      <inkml:trace xmlns:inkml="http://www.w3.org/2003/InkML" xml:id="stk25" contextRef="#ctx0" brushRef="#br0">18173 3650 0,'34'0'43,"36"0"-40,69 0 7,-35 0-2,70 0-1,-105 0-1,105 0 2,0 35 0,-1 0-1,71-35 1,-105 0 0,0 0 0,0 0-1,0 0 1,-70 0 0,35 0 0,1 0-1,-36 0 0,-34 0 8,0 0-7,-1 35 0,36-35 1,-35 35-2,34-35 1,1 0 1,-1 0-3,70 0 2,-35 0-1,35 0 1,0 0-1,-35 0 3,1 0-2,-1 0 1,-35 0-6,-34 0 8,35 0-5,-36 0 2,1 0 7,0 0-7,0 0 140</inkml:trace>
    </iact:actionData>
  </iact:action>
  <iact:action type="add" startTime="113897">
    <iact:property name="dataType"/>
    <iact:actionData xml:id="d26">
      <inkml:trace xmlns:inkml="http://www.w3.org/2003/InkML" xml:id="stk26" contextRef="#ctx0" brushRef="#br0">11988 8065 0,'34'0'30,"36"0"-23,-1 0 1,105 0 1,0 0-3,-35 0 1,104 0 2,35 0-2,104 0 2,70 0-2,-139 0 2,34 0-4,279 0 3,-314 0 0,140 0 0,-105 0 0,-69 0 1,0 0-1,-139 0-2,0 0 1,-34 0 2,-36 0-1,-34 0 0,0 0-2,-35 35 3,34-35 0,1 0 50,0 0-34</inkml:trace>
    </iact:actionData>
  </iact:action>
  <iact:action type="add" startTime="114837">
    <iact:property name="dataType"/>
    <iact:actionData xml:id="d27">
      <inkml:trace xmlns:inkml="http://www.w3.org/2003/InkML" xml:id="stk27" contextRef="#ctx0" brushRef="#br0">6254 8204 0,'35'-34'26,"35"34"-21,34 0 5,35 0-1,35 0-6,-35 0 6,139 0-1,-35 0-2,35 0 3,69 0 0,-69 0-3,35 0 2,-35 0 0,0 0-1,-104 0 1,-35 0 0,-35 0 0,-69 0 7</inkml:trace>
    </iact:actionData>
  </iact:action>
  <iact:action type="add" startTime="117161">
    <iact:property name="dataType"/>
    <iact:actionData xml:id="d28">
      <inkml:trace xmlns:inkml="http://www.w3.org/2003/InkML" xml:id="stk28" contextRef="#ctx0" brushRef="#br0">2884 9178 0,'35'0'65,"34"-35"-56,35 35-2,70 0-1,0 0-1,69 0 3,244 0 13,-71 0-18,-242-35 6,243 35-3,-104 0 2,-105 0 0,140 0-2,-105 0 2,-34 0 0,-36 0 0,349 35 22,-384-35-28,1 0 3,0 0 4,35 0 0,-104 0-2,103 0 1,-34 0 0,-34 0-2,-1 0 2,-35 0-1,-34 0 1,35 0 1,242 0 14,-207 0-8,-1 0-8,0 0 3,35 0-3,0 0 1,35 0 0,34 0-2,-138 0 2,208 0 0,-35 0 0,-139 0 0,70 0 1,-70 0-3,35 0 1,-35 0 1,-34 0 0,-1 0 0,36 0 0,-1 0 0,35 0 0,69 0-2,-34 0 2,0 0 0,34 0 0,-103 0 0,103 0 0,-104 0 0,-34 0-2,-1-35 2,-34 35 8,0 0 57,-1 0-51,36 0-17,-35 0 3,-1 0 2,1 0-4,0 0 1,0 0 3,-1 0-4,1 0 0,0 0 4,34-35-3,-34 35 1,0 0 0,0 0 0,-1 0-2,1 0 2,35 0 0,-1 0 0,35 0 0,1-34 0,138 34 0,-208 0-1,138 0 0,-34-35 0,-34 35 2,-1 0 0,-69 0-2,-1 0 9</inkml:trace>
    </iact:actionData>
  </iact:action>
  <iact:action type="add" startTime="122430">
    <iact:property name="dataType"/>
    <iact:actionData xml:id="d29">
      <inkml:trace xmlns:inkml="http://www.w3.org/2003/InkML" xml:id="stk29" contextRef="#ctx0" brushRef="#br0">5073 10151 0,'0'-35'53,"35"35"-47,34 0 3,35-34-3,1 34 2,-1 0 0,35-35 1,-35 35 0,0 0-1,35 0-4,-69 0 4,34 0 0,-34 0 2,34 0-4,-69 0 1,69 0 3,70 0-5,-105-35 3,35 35-1,70 0 2,-139 0-1,34 0 0,36 0 0,-36 0-2,0 0 2,1 0 1,34 0-1,-34-35 8,-1 35-9,1 0-2,-36 0 4,1 0 32,0 0-34,0 0 8,-1 0 1,1 0-8,0 0 14</inkml:trace>
    </iact:actionData>
  </iact:action>
  <iact:action type="add" startTime="126699">
    <iact:property name="dataType"/>
    <iact:actionData xml:id="d30">
      <inkml:trace xmlns:inkml="http://www.w3.org/2003/InkML" xml:id="stk30" contextRef="#ctx0" brushRef="#br0">8026 10116 0,'35'0'233,"0"0"-203,0 0 68,-1 0-68,1 0-5</inkml:trace>
    </iact:actionData>
  </iact:action>
  <iact:action type="add" startTime="141070">
    <iact:property name="dataType"/>
    <iact:actionData xml:id="d31">
      <inkml:trace xmlns:inkml="http://www.w3.org/2003/InkML" xml:id="stk31" contextRef="#ctx0" brushRef="#br0">19910 10221 0,'69'0'56,"1"0"-49,69 0 0,-35 0 0,139 0 0,1 0 2,-140 0-3,70 0 1,34 0 3,-34 0-5,34 0 6,-69 0-5,0 0 2,-104 0-2,69 0 2,-34 0 0,34 0 0,0 0 0,-34 0 1,34 0-2,-69 0-1,34 0 2,-34 0 0,34 0-1,1 0 3,34 0-2,-69 0-1,34 0 0,1 0 1,-1 0-1,1 0 2,34 0-1,-34 0-1,-1 0 0,1 0 2,-36 0-3,36 0 2,-35-35 0,-1 35 1,1 0-1,0 0 13,0 0 21,-1 0-34,1 0 5,0 0-4,0 0 7</inkml:trace>
    </iact:actionData>
  </iact:action>
  <iact:action type="add" startTime="144462">
    <iact:property name="dataType"/>
    <iact:actionData xml:id="d32">
      <inkml:trace xmlns:inkml="http://www.w3.org/2003/InkML" xml:id="stk32" contextRef="#ctx0" brushRef="#br0">6567 9977 0,'0'0'5,"-35"0"5,1 0 5,34-34 1</inkml:trace>
    </iact:actionData>
  </iact:action>
  <iact:action type="add" startTime="145347">
    <iact:property name="dataType"/>
    <iact:actionData xml:id="d33">
      <inkml:trace xmlns:inkml="http://www.w3.org/2003/InkML" xml:id="stk33" contextRef="#ctx0" brushRef="#br0">6289 10012 0,'70'0'80,"-1"0"-77,35 0 8,1 0-7,103 0 4,-34 0 1,-105 0-1,105 0 1,34 0-3,-34 35 1,-35-35 2,-69 0-2,-1 0 1,1 0 0,-36 0 0,1 0 1,0 0-3,0 0 10,-1 0 7,36 0-9,-35 0 2,-1 0 0,1 0-8,0 0 7</inkml:trace>
    </iact:actionData>
  </iact:action>
  <iact:action type="add" startTime="146738">
    <iact:property name="dataType"/>
    <iact:actionData xml:id="d34">
      <inkml:trace xmlns:inkml="http://www.w3.org/2003/InkML" xml:id="stk34" contextRef="#ctx0" brushRef="#br0">6915 9943 0,'-35'0'68,"35"34"-61,-35-34 7,0 35 2,1-35-6,-1 35-2,0-35-2,0 0 1,1 0 0,-36 0 2,1 0-2,34 0 2,0 0 0,-34 0-1,34 0 4,35-35-3,-35 35 0,35-35-1,-35 35 0,1-34-1,34-36 8,-35 70-9,35-35 3,-35 0 15,35 1 0,0-1-9,0 0 1,0-34-3,0 34 4,0 0-9,0 0-2,35 1 10,34-1 0,-34 0 0,0 0-8,0 35 0,34-34 1,-34 34-5,34-35 4,-34 35 0,0 0 0,0 0 0,-1 0 0,36-35-1,-35 35 1,-1 0-1,36 0 2,-35 0-3,34 0 5,-34 0-4,0 0 14,-35 35 41,34 0-54,-34 34 2,0-34-3,0 34 2,0-34-4,0 35 3,0-1 0,-34 1 1,-1-36-3,0 1 2,0 0 0,1 0 6,-1-35-5,35 35-1,-35-35 0,0 34-1,1-34 1,-36 35-1,-34-35 1,34 35-2,1 0 11,34-35 54</inkml:trace>
    </iact:actionData>
  </iact:action>
  <iact:action type="add" startTime="148086">
    <iact:property name="dataType"/>
    <iact:actionData xml:id="d35">
      <inkml:trace xmlns:inkml="http://www.w3.org/2003/InkML" xml:id="stk35" contextRef="#ctx0" brushRef="#br0">3336 11194 0,'34'0'56,"1"0"-47,69 0-5,1 0 4,-1 0 1,70 0-1,-1 0 0,71 0 0,103 0-2,-69 0 2,-35 0 0,139 0 0,-138 0 1,-36 0 0,-69 0-2,139 0-2,-69 35 4,-70-35-2,34 0 1,-68 0 0,-1 35-1,-69-35 4,-1 0 1,1 0 12,0 0-8,-1 0-8,36 0-2,-35 0 1,34 0 4,1 0-5,-1 0 2,1 0 0,-36 0-2,36 0 2,-35 0 9,34 0-2,-34-35 1,0 35-2,-1 0-5,1 0-1,0 0 7</inkml:trace>
    </iact:actionData>
  </iact:action>
  <iact:action type="add" startTime="159385">
    <iact:property name="dataType"/>
    <iact:actionData xml:id="d36">
      <inkml:trace xmlns:inkml="http://www.w3.org/2003/InkML" xml:id="stk36" contextRef="#ctx0" brushRef="#br0">11432 15678 0,'0'-34'25,"69"34"86,1 0-108,-1-35 4,35 35 3,1 0-4,34 0 1,-35 0 0,0 0 1,0 0 1,1 0 0,-1 0-1,-35 0-1,1 0-2,-1 0 4,36 0 0,-36 0-3,0 0 2,1 0 1,-1 0 1,1 0-6,34 0 4,105 0-1,-36 0 4,-103 0-5,34 0 2,-34 35 1,-36-35-3,1 0 2,0 0 0,34 0 8,-34 0 0,35 0-12,-1 0 5,1 0-1,-36 0 1,36 0-2,34 0 0,-34 0 2,-1 0-1,-34 0-2,69 0 2,35 0 1,-35 0-2,70 0 2,-70 0-1,35 0-4,-69 0 5,-35 0 0,-1 0 6</inkml:trace>
    </iact:actionData>
  </iact:action>
  <iact:action type="add" startTime="162174">
    <iact:property name="dataType"/>
    <iact:actionData xml:id="d37">
      <inkml:trace xmlns:inkml="http://www.w3.org/2003/InkML" xml:id="stk37" contextRef="#ctx0" brushRef="#br0">20640 11715 0,'0'0'2,"-35"0"29,0 0-24,-34 0 4,34 0-2,0 0-1,0 0 1,1 0-1,-1 0 6,35 35 39,0 0-43,0 34-3,0-34 1,35 0 0,-35 0-1,34 34 3,1-34-7,-35 35 6,0-36-1,0 1 0,35 0 1,-35 0-2,0 34 2,0-34-4,0 0 4,0-1-1,0 1 1,-35 0 14,0-35-1,1 0-15,-36 0 1,1 35 0,34-35 0,-35 0 0,36 0-2,-1 0 3,0 0 7,0 0-1</inkml:trace>
    </iact:actionData>
  </iact:action>
  <iact:action type="add" startTime="162853">
    <iact:property name="dataType"/>
    <iact:actionData xml:id="d38">
      <inkml:trace xmlns:inkml="http://www.w3.org/2003/InkML" xml:id="stk38" contextRef="#ctx0" brushRef="#br0">20605 12341 0,'35'0'78,"-1"0"-72,71-35 11,34 35-15,-35 0 2,70-34 5,-70 34-1,35-35-1,34 35-2,-34-35 5,35 35-3,-104 0 2,-1 0-2,-34 0 0,-35-35 3</inkml:trace>
    </iact:actionData>
  </iact:action>
  <iact:action type="add" startTime="163309">
    <iact:property name="dataType"/>
    <iact:actionData xml:id="d39">
      <inkml:trace xmlns:inkml="http://www.w3.org/2003/InkML" xml:id="stk39" contextRef="#ctx0" brushRef="#br0">21578 11959 0,'34'0'61,"1"0"-55,35 0 3,-1 0-2,35 35 1,-34-35 0,34 0 0,0 34 8,-34 1-10,-35-35 3,-1 0-2,1 0 1,-35 35 100,-35 0-91,1-1-10,-1 1-2,0-35 5,-69 70-1,69-36-2,-34 1 0,-1-35 2,35 35-2,1-35 3,34 35-7,-35-35 13</inkml:trace>
    </iact:actionData>
  </iact:action>
  <iact:action type="add" startTime="164999">
    <iact:property name="dataType"/>
    <iact:actionData xml:id="d40">
      <inkml:trace xmlns:inkml="http://www.w3.org/2003/InkML" xml:id="stk40" contextRef="#ctx0" brushRef="#br0">21161 11542 0,'-35'0'63,"0"69"-56,1-34 2,-1 0-2,35-1-1,-35-34 0,35 35 3,0 0 69</inkml:trace>
    </iact:actionData>
  </iact:action>
  <iact:action type="add" startTime="165558">
    <iact:property name="dataType"/>
    <iact:actionData xml:id="d41">
      <inkml:trace xmlns:inkml="http://www.w3.org/2003/InkML" xml:id="stk41" contextRef="#ctx0" brushRef="#br0">23107 11542 0,'-35'0'23,"0"0"-19,0 34 7,-34 1 2,34 0-5,-34 0-1,-1-1 3,35 36-2,1-70-3,34 35 2,0-1 9,0 36-9,0 0 3,0-36-3,0 1 3,0 35-6,0-1 3,34 1 3,1-1-3,0 1 2,0-36-3,-35 1 3,0 0 6,0 0-1,0 0-4,0-1 5,0 1 0,-35-35-8,0 35 2,-34-35-2,34 0 2,0 35 0,-34-35-3,34 0 9,0 0 0</inkml:trace>
    </iact:actionData>
  </iact:action>
  <iact:action type="add" startTime="166173">
    <iact:property name="dataType"/>
    <iact:actionData xml:id="d42">
      <inkml:trace xmlns:inkml="http://www.w3.org/2003/InkML" xml:id="stk42" contextRef="#ctx0" brushRef="#br0">23176 12724 0,'0'-70'188,"0"35"-176,0 1 4,-35 34 1,1 34 205</inkml:trace>
    </iact:actionData>
  </iact:action>
  <iact:action type="add" startTime="169269">
    <iact:property name="dataType"/>
    <iact:actionData xml:id="d43">
      <inkml:trace xmlns:inkml="http://www.w3.org/2003/InkML" xml:id="stk43" contextRef="#ctx0" brushRef="#br0">20674 13523 0,'0'0'1,"0"-35"4,0 1 22,0-1 11,0 0-22,-34 35-8,-71 0-3,36 0 2,-35 0 3,34 0 6,35 0-9,1 0 3,-1 0 1,35 70 23,0-36-28,0 71 3,0-71-2,0 36 0,69-35 1,-69-1-2,35 36 6,0-35-7,0 34 4,-1-34 6,-34 35-9,35-36 3,-35 1-3,0 0 3,0 0 6,0-1-8,0 1 9,-35-35-7,1 35 0,-1-35-2,0 35 0,-34-35 7,34 0 3,0-35-2,35 0 9,0 0-9,35 1 11</inkml:trace>
    </iact:actionData>
  </iact:action>
  <iact:action type="add" startTime="170203">
    <iact:property name="dataType"/>
    <iact:actionData xml:id="d44">
      <inkml:trace xmlns:inkml="http://www.w3.org/2003/InkML" xml:id="stk44" contextRef="#ctx0" brushRef="#br0">20779 14079 0,'34'0'62,"36"0"-55,69 0 1,0 0 2,-35 0-4,70 0 3,34-34-1,-69 34-3,35-35 3,-105 35 3,1 0-6</inkml:trace>
    </iact:actionData>
  </iact:action>
  <iact:action type="add" startTime="170605">
    <iact:property name="dataType"/>
    <iact:actionData xml:id="d45">
      <inkml:trace xmlns:inkml="http://www.w3.org/2003/InkML" xml:id="stk45" contextRef="#ctx0" brushRef="#br0">21821 13697 0,'0'-35'10,"35"35"19,-1 0-21,36 0 0,-35 35 1,69 0-3,-35-1 3,36 36-1,-71-70-2,71 69 0,-71-34 4,1 0 4,0-35-4,-35 35 68,-35 34-72,0-34 2,1-35 1,-71 70-1,36-36-1,-35 36-1,-1-35 2,36 34 0,34-69-3,-34 35 3</inkml:trace>
    </iact:actionData>
  </iact:action>
  <iact:action type="add" startTime="172073">
    <iact:property name="dataType"/>
    <iact:actionData xml:id="d46">
      <inkml:trace xmlns:inkml="http://www.w3.org/2003/InkML" xml:id="stk46" contextRef="#ctx0" brushRef="#br0">23246 14288 0,'-35'-35'83,"0"35"-59,35-35-6,-35 35 173,35-34-184,0-1 11,70 35 64</inkml:trace>
    </iact:actionData>
  </iact:action>
  <iact:action type="add" startTime="172690">
    <iact:property name="dataType"/>
    <iact:actionData xml:id="d47">
      <inkml:trace xmlns:inkml="http://www.w3.org/2003/InkML" xml:id="stk47" contextRef="#ctx0" brushRef="#br0">24080 13732 0,'0'0'4,"-35"0"2,0-35-2,-69 35 4,34 0 0,1 0 1,34-35-2,0 35 1,1 0 0,-1 0 6,0 35 2,35 0 0,0 34-7,0 1-2,0-1-2,0-34 4,0 35-1,0-36 8,35-34 15,0 0-24,34 0 1,35 0 1,-69 0-2,69-34 1,-34-1-2,69 0 2,-105 0 1,1 35-2,-35-35 2,35 35 13,-35-34 6,0-1-2,0 0 25,0 70 53,0 34-86,0-34-15,0 35 14,0-35-9,0-1 1,35 1-1,-35 0 5,34-35-4,-34 35-1</inkml:trace>
    </iact:actionData>
  </iact:action>
  <iact:action type="add" startTime="176605">
    <iact:property name="dataType"/>
    <iact:actionData xml:id="d48">
      <inkml:trace xmlns:inkml="http://www.w3.org/2003/InkML" xml:id="stk48" contextRef="#ctx0" brushRef="#br0">20153 12967 0,'70'0'79,"173"0"-71,-35 35-4,105-35 6,0 34-5,-35-34 4,0 0 0,-139 0-1,104 0 0,-139 0-2,35 0 1,-35 0 1,1 0 1,-36-34-2,-34 34 2,34 0-2,-34 0 7,0 0 2,0 0 0,34 0-8,-34 0-2,34-35 3,36 0-1,-36 35 0,1 0 1,-36-35-3,36 1 2,-35 34 7,-1 0 16</inkml:trace>
    </iact:actionData>
  </iact:action>
  <iact:action type="add" startTime="179322">
    <iact:property name="dataType"/>
    <iact:actionData xml:id="d49">
      <inkml:trace xmlns:inkml="http://www.w3.org/2003/InkML" xml:id="stk49" contextRef="#ctx0" brushRef="#br0">15601 15470 0,'0'0'0,"-34"0"39,34 35-32,-70-35 2,35 34-2,-34-34 1,34 0 0,-69 0 0,34 35 0,1-35-2,-35 35 3,34-35-1,-34 0-2,69 0 4,-34 0-2,34 0 21,35-70-13,-35 36-9,0-36 8,35 1-7,-34 34-1,-1-35 3,35 35 6,0 1-11,0-1 3,0 0 0,0-34 0,0 34 0,0 0-1,0-34 2,0-36-1,0 36-1,0 34-1,0-34 3,0 34-1,0 0 15,35 35-15,-1-35-1,-34 0 1,35 35 0,35 0 1,-36 0-2,36 0 1,-1-34-2,-34 34 3,35 0-2,-1 0 1,1-35 1,34 35-3,-69 0 3,34 0-2,1 0 2,-1 0-2,-34 0 0,0 35 1,-1-35 8,-34 34 6,35-34-14,0 70 8,-35-35-8,0 0-2,34 69 1,-34 0 3,35-34-4,-35-1 6,0 35-6,0-34 2,0-35-4,0 34 5,-35-34 8,35 0-3,0 0 1,-34-1-6,34 1 14,-35-35-11,35 35 16,-35-35-21,1 0 38,34 35 66,0-1-94,-35-34-13,35 35 15,-35-35-16</inkml:trace>
    </iact:actionData>
  </iact:action>
  <iact:action type="add" startTime="184460">
    <iact:property name="dataType"/>
    <iact:actionData xml:id="d50">
      <inkml:trace xmlns:inkml="http://www.w3.org/2003/InkML" xml:id="stk50" contextRef="#ctx0" brushRef="#br0">12752 16860 0,'70'0'115,"-36"0"-110,1 0 6,0 0-5,69 0 2,-69 0 0,34 0 0,35 0-2,35 0 1,0 0 1,35 0-1,35 0 2,34 0-1,-35 0-1,-69 0 0,-34 0 1,-36 0 1,1 0-2,-1 0 1,-34 0 0,34 0 0,-34 0 7,0 0 1,0 0-8,-1 0-1,1 0 1,35 0-1,-1 0 0,1 0 1,34 0 1,-35 0-2,1 0 2,34 35-1,-35-35 0,-34 0-2,35 0 0,-36 0 3,36 0 7,-1 0-8,1 0-1,34 0 0,0 0 1,35 0 0,-69 0 0,-35 0 1,34 0-1,-34 0 5,0 0 168,-1 0-176,1 0 3,0 0 3,0 0 1,-1-35-4,1 35 0,-35-34-1,35 34 9</inkml:trace>
    </iact:actionData>
  </iact:action>
  <iact:action type="add" startTime="186304">
    <iact:property name="dataType"/>
    <iact:actionData xml:id="d51">
      <inkml:trace xmlns:inkml="http://www.w3.org/2003/InkML" xml:id="stk51" contextRef="#ctx0" brushRef="#br0">13621 16930 0,'69'-35'124,"-34"35"-118,34 0 4,36 0-4,34 0 0,69 0 2,-34 0 0,-70-35 0,70 35-1,0-34 4,-35 34-5,69-35 2,-173 35-2,69 0 3,70-35-2,-70 0 1,-35 1-1,1 34 3,-1-35-5,-34 35 2,35 0 1,-36 0 9,1 0-9,0 0 0,0-35-1,34 35 0,-34 0 1,0 0 0,-1 0-1,71-35 2,-71 35-1,36 0 5,-35 0 4,-1 0-1,36 0 8,-35 0-8,34 0-10,1 0 12,-36 0-6,36 0 3,-35 0 2,-1 0 1,1 35-6,0-35 7,-35 35-13,35-35 3,-1 0 12,1 0 12,0 0-4</inkml:trace>
    </iact:actionData>
  </iact:action>
  <iact:action type="add" startTime="192219">
    <iact:property name="dataType"/>
    <iact:actionData xml:id="d52">
      <inkml:trace xmlns:inkml="http://www.w3.org/2003/InkML" xml:id="stk52" contextRef="#ctx0" brushRef="#br0">19979 13210 0,'0'0'2,"-34"-35"11,34 1 93,69 34-96,35 0-2,-34 0 0,173 0-2,0-35 0,35 0 3,35-34 1,0 34-4,104 35 0,-209 0 4,1 0-3,-70 0-2,-70 0 3,-34 0 1,0 0 8,-1 0-3,36 0 0,-1 0 3,-34 0-8,0 0-1,0 0 0</inkml:trace>
    </iact:actionData>
  </iact:action>
  <iact:action type="add" startTime="193105">
    <iact:property name="dataType"/>
    <iact:actionData xml:id="d53">
      <inkml:trace xmlns:inkml="http://www.w3.org/2003/InkML" xml:id="stk53" contextRef="#ctx0" brushRef="#br0">20779 12585 0,'0'-70'62,"0"0"-55,69-69 4,1 70-7,-1-70 4,-34 69 1,69 1-4,-69-1 5,0 35-3,-1 1 2,1-1-2,0 0 7,-35 0-6,69-34 1,-69-1 6,35 36-5,0-71-4,-35 36-1,34-1 4,-34 1-1,0 34 0,0 0 1,0 0-2,35 1 10,-35-1-3,0 0 1,0 0-7,-35 1 22,1 34-13,-1 0-8,0 0-3,0 0 4,1-35-4,-36 35 1,-34 0 1,35 0-1,-1 0 3,1 0-4,34 0 2,-35 35 0,36-1-2,-36 1 3,1 35 0,34-70-1,-35 69-2,36-34 3,-1-35-5,0 70 5,-34-1 0,34-34-3,0 34 3,0-69-2,1 70 2,-1-1-2,0-34-1,35 35 3,-35-36 0,1 36 0,34-1-2,-35 1-1,0 34 2,35-69 0,-35 69-1,35-34 1,0-1-1,-34 36 2,-1-71 0,35 1-3,0 35 1,0-35 2,0-1-1,0 71 0,0-71-1,35 36 8,-35-35-7,0-1 0,69 36-2,-69-35 12,70-1-9,-36-34-3,1 70 2,0-70-2,0 0 10,-1 0-8,1 0 0,0 0 1,0 0-4,-1 0 4,36-35-1,-35 0 0,34 1 1,-34-36-2,34 35 0,-34-34 0,0 69 1,-35-35-1,35 0 1,-1 35-1,1-69 4,-35 34-3,70-34-5,-70 34 6,34 0 1,1-35-3,-35 36 8,0-1-1,35-35 18,-35 36-15,0-1-12,0 0 4,0 0-2,0 1 31,0-1 10</inkml:trace>
    </iact:actionData>
  </iact:action>
  <iact:action type="add" startTime="198981">
    <iact:property name="dataType"/>
    <iact:actionData xml:id="d54">
      <inkml:trace xmlns:inkml="http://www.w3.org/2003/InkML" xml:id="stk54" contextRef="#ctx0" brushRef="#br0">4170 13871 0,'34'0'56,"1"0"-50,69 0 3,0 0-2,1 0-2,34 0 5,0 0-4,-70 0 3,1 0-2,-1 0 1,-69 34 79,35 1-80,-35 0 6,0 0-6</inkml:trace>
    </iact:actionData>
  </iact:action>
  <iact:action type="add" startTime="199620">
    <iact:property name="dataType"/>
    <iact:actionData xml:id="d55">
      <inkml:trace xmlns:inkml="http://www.w3.org/2003/InkML" xml:id="stk55" contextRef="#ctx0" brushRef="#br0">4204 15157 0,'35'0'11,"0"35"-6,0-35 6,-1 0-4,36 0 2,-1 0-6,35 0 7,1 0-1,34 0-5,-35 0 6,0 0-1,-34 0-1,-1 0-5,-34 0 7,0 0-1</inkml:trace>
    </iact:actionData>
  </iact:action>
  <iact:action type="add" startTime="203699">
    <iact:property name="dataType"/>
    <iact:actionData xml:id="d56">
      <inkml:trace xmlns:inkml="http://www.w3.org/2003/InkML" xml:id="stk56" contextRef="#ctx0" brushRef="#br0">13864 12758 0,'-35'35'24,"0"-35"-19,1 0 13,-1 0-11,0 0 0,-34-69 8,34-1 0,0 1-5,35 34-4,-35-35 2,35 1-2,-34-36 3,-1 36-1,35-35 0,0 34-1,0 1 0,0-1 2,0 0-3,0 36 3,35-1 6,-35 0-7,34 35 0,1-35 0,35 1-1,-36 34-1,-34-35 4,70 0-2,-1 35-1,1-35 2,-35 35-1,34-34-2,-34 34 24,0 0-13,-1 69-10,-34 1 0,35-1 2,0 1-1,-35-1-1,35 36 1,-35-36 0,0-34 0,34 34-2,-34 1 2,0-1 0,0-34 1,0 0-2,0 0 0,0 34 3,0 1 4,0-35 2,-69-1-9,69 1 1,-70 0 1,70 0-3,-69-35 1,69 34 1,-35-34 24,0 0-9,1 0-16,-36 0 1,1 0 0,34 0 1,0 0-1,0-34-4,1 34 14,-1-35-9,0 0 4,0 35 57,35-35-63,-34 35 24,34-34-20,-35 34 26</inkml:trace>
    </iact:actionData>
  </iact:action>
  <iact:action type="add" startTime="212739">
    <iact:property name="dataType"/>
    <iact:actionData xml:id="d57">
      <inkml:trace xmlns:inkml="http://www.w3.org/2003/InkML" xml:id="stk57" contextRef="#ctx0" brushRef="#br0">18312 16687 0,'0'0'1,"0"-35"5,-35-35 10,35 35-9,0-34 10,0-1-11,0 1 3,0 34-2,0-34 1,35 34 0,-1 0 0,-34 0-1,35 1 9,-35-1-9,35 0 9,0-69-7,-1 69 7,1-35-10,-35 36 1,35-1 8,-1-35-6,-34 36-1,0-1 0,35 35-2,-35-35 1,70 0 2,-1-34 7,-34 69-8,34-35 0,-34 0-2,0 35 2,0 0 0,-1 0-1,1 0 2,0 0 7,0 0 23,-1 0-24,1 35 8,-35 0-16,0 34 0,35-34 10,-35 35-8,35-36-4,-35 1 4,0 35-2,0-36 1,0 36 0,0-35 0,0 69 0,0-69 7,0 0-8,0-1 2,0 1 5,-35-35-5,35 35-2,-35 0 3,35-1-3,0 1-1,-35-35 3,35 35-1,-34 0-1,34-1-1,-35-34 10,0 35-9,35 0 10,-35-35-8,1 35 4,-36-35 11,70 34-16,-35-34 0,1 0 1,-1 35-3,0-35 10,0 0 15,1 0-8,-1 0 1,0 0 59,0 0-51,1 0-8,-1 0-16,0 35 15,1-35-1,-1 0 10,0 0 5,0 0-19,1 35 3,-1-35 31,0 0-33,35 35 10,-35-35-23</inkml:trace>
    </iact:actionData>
  </iact:action>
  <iact:action type="add" startTime="216485">
    <iact:property name="dataType"/>
    <iact:actionData xml:id="d58">
      <inkml:trace xmlns:inkml="http://www.w3.org/2003/InkML" xml:id="stk58" contextRef="#ctx0" brushRef="#br0">21161 16791 0,'35'0'62,"34"0"-56,70 0 1,0 0 1,69 0 0,36 0-1,103 0 1,-243 0 0,383 0 0,-279 0-1,175-35 1,-140 35 1,-139 0-3,-34 0 5</inkml:trace>
    </iact:actionData>
  </iact:action>
  <iact:action type="add" startTime="221990">
    <iact:property name="dataType"/>
    <iact:actionData xml:id="d59">
      <inkml:trace xmlns:inkml="http://www.w3.org/2003/InkML" xml:id="stk59" contextRef="#ctx0" brushRef="#br0">20292 14775 0,'-35'0'17,"70"0"88,69 0-96,70 0-2,-104 0 1,208 0-1,-70 0-1,70 0 4,0 0-3,-174 0 1,105 0 0,-36 0-1,-103 0 1,34 0 0,0 0 0,-34 0 0,-1 0 0,1 0-1,-35 0 1,34 0 0,35 0-1,-34 0-1,34 0 3,0 0-2,-69 0 1,35 0 2,-1 0-3,-34 0 0,0 0 10,-1 0-3,1 0 2,0 0-10,34 0 3,-34 0-2,69 0 0,-69 0 10,0 0-9,0 0-3,-1 0 6,1 0 11,0 0-1,0-35-12,-1 35 7,1 0-8,0 0 0,0 0 0,34 0-1,-34 0 0,-1 0 1,1 0 16,0 0 23,0 0-31,-1 0-9,1 0 16,0 0 6,0 0 33,-1 0-46,-34-35 23,35 35-24</inkml:trace>
    </iact:actionData>
  </iact:action>
  <iact:action type="add" startTime="225997">
    <iact:property name="dataType"/>
    <iact:actionData xml:id="d60">
      <inkml:trace xmlns:inkml="http://www.w3.org/2003/InkML" xml:id="stk60" contextRef="#ctx0" brushRef="#br0">23280 14288 0,'-34'0'132,"-1"-35"-110,35 0 70</inkml:trace>
    </iact:actionData>
  </iact:action>
  <iact:action type="add" startTime="228645">
    <iact:property name="dataType"/>
    <iact:actionData xml:id="d61">
      <inkml:trace xmlns:inkml="http://www.w3.org/2003/InkML" xml:id="stk61" contextRef="#ctx0" brushRef="#br0">12717 17799 0,'0'-35'94,"70"35"-88,-35 0 1,-1 0 3,70 0-3,-69 0-2,69 0 2,1 0 2,-36 0-1,1 0 0,-1 0 0,70 0 0,-35 0-1,1 0-1,-1 0 3,-69 0-1,69 0 0,0 0 1,0 0-3,1 0 1,-1 0 1,-69 0 0,69 0 0,0 0 0,0 0 0,1 0 1,-36 0-3,-34 0 0,34 0 4,1 0-2,-1 0-1,36 0 1,-1 0 1,-35 0-4,1 0 3,-1 0 8,1 0-8,-36 0 0,1 0 86,0 0-86,0 0 5,34 0-4,-34 0 0,34 0-3,-34 0 2,0 0-2,34 0 4,-69-35-2,35 35-1,0 0 2,0 0 12,-1 0-5,1 0-7,0 0-4,0 0 3,-1 0 2,36 0-4,34-34 2,-34 34 1,-36 0-2,1 0 0,0 0 7,0 0 106,-1 0-112,1 0 14,0 0 15,0 0 0,-1 0-20,1 0-11,0 0 3,0 0-2,-1 0 0,1 0 10,0 0-8,0 0 14,-1 0-9,1 0 1,0 0 3</inkml:trace>
    </iact:actionData>
  </iact:action>
  <iact:action type="add" startTime="230612">
    <iact:property name="dataType"/>
    <iact:actionData xml:id="d62">
      <inkml:trace xmlns:inkml="http://www.w3.org/2003/InkML" xml:id="stk62" contextRef="#ctx0" brushRef="#br0">18624 17938 0,'35'0'91,"0"0"-56,-1 0-25,1 0-6,0 0 4,34 0-1,1 0 0,-1 0 2,-34 0-2,0 0 17</inkml:trace>
    </iact:actionData>
  </iact:action>
  <iact:action type="add" startTime="236891">
    <iact:property name="dataType"/>
    <iact:actionData xml:id="d63">
      <inkml:trace xmlns:inkml="http://www.w3.org/2003/InkML" xml:id="stk63" contextRef="#ctx0" brushRef="#br0">21265 17764 0,'35'0'56,"-1"0"-50,71 0 2,-1 0-2,0 0 1,35 0 1,35 0 0,34 0 0,36 0 1,68 0-2,-242 0-1,138-35 2,-34 1 1,-104 34-2,-1-35 1,-34 35 0,0 0 1,-1 0 13,1 0 9,0 0 7</inkml:trace>
    </iact:actionData>
  </iact:action>
  <iact:action type="add" startTime="245555">
    <iact:property name="dataType"/>
    <iact:actionData xml:id="d64">
      <inkml:trace xmlns:inkml="http://www.w3.org/2003/InkML" xml:id="stk64" contextRef="#ctx0" brushRef="#br0">18416 16826 0,'35'0'160,"-1"0"-148,1 0-7,0-35 10,-1 35-8,1-35 0,0 35 10,34 0-9,-34 0 6,0-35 142,0 35-148,-1 0 1,1 0-4,0 0 3,34-34 1,1 34-1,-35-35-2,-1 35 9</inkml:trace>
    </iact:actionData>
  </iact:action>
  <iact:action type="add" startTime="246651">
    <iact:property name="dataType"/>
    <iact:actionData xml:id="d65">
      <inkml:trace xmlns:inkml="http://www.w3.org/2003/InkML" xml:id="stk65" contextRef="#ctx0" brushRef="#br0">18485 17138 0,'0'-34'108,"35"-1"-90,0 35-12,-1-35 5,36 0-7,-35 35 4,-1-69 0,36 69-2,-35 0 2,-1-35 9</inkml:trace>
    </iact:actionData>
  </iact:action>
  <iact:action type="add" startTime="247818">
    <iact:property name="dataType"/>
    <iact:actionData xml:id="d66">
      <inkml:trace xmlns:inkml="http://www.w3.org/2003/InkML" xml:id="stk66" contextRef="#ctx0" brushRef="#br0">21439 16826 0,'34'-35'71,"36"0"-62,34 35-2,35-35-4,0 1 5,0-1 1,35 0-1,-105 35-2,36 0 3,-1 0-4,-35 0 4,-34 0-1,0 0 0,0 0 23,-1 0-23,1 0 16,0 0-10,0 0 67,-1 0 164,36 0-236,-35 0 2,-1 0 7,-34-35-10,35 35-1,0 0 1,0 0 6,-1 0 19</inkml:trace>
    </iact:actionData>
  </iact:action>
  <iact:action type="add" startTime="254644">
    <iact:property name="dataType"/>
    <iact:actionData xml:id="d67">
      <inkml:trace xmlns:inkml="http://www.w3.org/2003/InkML" xml:id="stk67" contextRef="#ctx0" brushRef="#br0">14038 17764 0,'0'0'2,"69"0"3,35 0 4,1217 35 53,1111 139-47,-2362-174-10,173 0 5,-139 0-5,0 0 5,-34 0-3,-36 0 195,1 0-196</inkml:trace>
    </iact:actionData>
  </iact:action>
  <iact:action type="add" startTime="255538">
    <iact:property name="dataType"/>
    <iact:actionData xml:id="d68">
      <inkml:trace xmlns:inkml="http://www.w3.org/2003/InkML" xml:id="stk68" contextRef="#ctx0" brushRef="#br0">18624 17868 0,'70'-34'182,"-36"34"-167,1-35-4,0 35-7,34 0 2,-34-35 9</inkml:trace>
    </iact:actionData>
  </iact:action>
  <iact:action type="add" startTime="256589">
    <iact:property name="dataType"/>
    <iact:actionData xml:id="d69">
      <inkml:trace xmlns:inkml="http://www.w3.org/2003/InkML" xml:id="stk69" contextRef="#ctx0" brushRef="#br0">21404 18042 0,'69'0'56,"1"0"-51,-1 0 6,70 0-5,-34 0 2,-1 0-1,-35 0-2,36 0 4,-1 0-1,0 0 0,-34 0 8,-36 0-10,36 0 3,-35 0 6,-1 0-7,1 0 0,0 0 22,0 0-14,-1 0-7,1 0-2,0 0 7,0 0 2,-1 0-9,-34-34 20,35 34-15,-35-35 44,35 35-15</inkml:trace>
    </iact:actionData>
  </iact:action>
  <iact:action type="add" startTime="260673">
    <iact:property name="dataType"/>
    <iact:actionData xml:id="d70">
      <inkml:trace xmlns:inkml="http://www.w3.org/2003/InkML" xml:id="stk70" contextRef="#ctx0" brushRef="#br0">9590 18564 0,'35'0'54,"69"0"-46,35 0-2,-35 0 4,174 0-2,0 34 0,70 1-1,-70 0-1,34 0 3,1 0-1,-104-35-1,138 0 1,-138 0 0,34 0 0,-35 0-1,-34 0 0,-35 0 0,-35 0 2,0 0-1,-34 0 0,-1 0 1,36 0-2,-1 0 0,35-35 1,-35 35-1,-69 0 0,104 0 1,0 0 2,0 0-3,0-35-1,139 35 2,-70 0 0,-103 0 0,34 0 1,-35 0-2,-35 0 2,-34 0-2,0 0-2,-1 0 37,1 0-37,35 0 11,-36 0-9,36 0 2,-35 0-1,34 0 1,-34 0-3,34 0 1,-34 0 11,0 0-3,0 0-6,-1 0-3,1 0 1,0 0-1,0 0 6,34 0-6,-34 0 11</inkml:trace>
    </iact:actionData>
  </iact:action>
  <iact:action type="add" startTime="262929">
    <iact:property name="dataType"/>
    <iact:actionData xml:id="d71">
      <inkml:trace xmlns:inkml="http://www.w3.org/2003/InkML" xml:id="stk71" contextRef="#ctx0" brushRef="#br0">18728 18738 0,'35'0'85,"35"0"-75,138 0-7,1 0 7,-70 0-4,34 0 0,-68 0 2,-1 0 0,-35 0 1,1 0-1,-35 0 5,-1 0 12,1 0-9,0 0 1,34 0-4,-34 0-5,35 0 1,-36 0-2,1 0 0,69 0 3,1 0-5,-36 34 3,35-34 0,1 0-1,-36 35 2,35-35 1,35 0-3,-69 0-2,-1 0 4,1 0-2,-1 0 1,-34 0 8,0 0-2,-1 35-5,1-35-3,35 0 3,34 0 0,-35 0-1,1 0 0,69 35-3,-35-35 4,0 0-3,1 0 3,-1 0-2,35 0 2,0 0 1,0 0-6,-70 0 4,70 0 1,-34 0-1,-1 0-1,-35 0 1,-34 0-1,0 0 0,0 0 0,-1 0 1,1 0 2,0 0 13,0 0 0,-1 0-16,1 0 2,35 0-2,-36 0 0,1 0 2,35 0-3,-1 0 3,1 0 0,34 0-3,-35 0 11,-34 0-12,0 0 4,-1 0 6,1 0 31,0 0-30,0 0 10,-1 0-22,1 0 29,35 0-11,-36 0-6,1 0-9,0 0 11,0 0-7</inkml:trace>
    </iact:actionData>
  </iact:action>
  <iact:action type="add" startTime="272517">
    <iact:property name="dataType"/>
    <iact:actionData xml:id="d72">
      <inkml:trace xmlns:inkml="http://www.w3.org/2003/InkML" xml:id="stk72" contextRef="#ctx0" brushRef="#br0">17929 18668 0,'0'0'2,"35"0"3,0 0 5,0 0-4,34 0 2,-34 0 0,34 0-1,140 0-1,-70 0 4,69 0-3,35 0 1,-34 0 0,208 35 1,-243-35-3,243 0 2,-139 35-2,-70-35 2,70 34 0,-104-34 2,-105 0-3,70 0-2,-35 0 4,-69 0 0,35 0-2,-36 0 18,1 0-3,0 0-15,0 0 9,-1 0-8,1 0 0,35 0-1,-1 0-1,1 0 2,-1 0 0,1 0 1,-36 0 0,1 0-3,35 0 0,-36 0 3,1 0 8,0 0-10,34 0 0,-34 0 2,35-34-3,-1 34 3,1 0-3,-1 0 4,35 0-3,-34 0 2,-1 0-1,-34 0-2,35 0 2,-36 0-2,1 0 3,0 0-1,0 0 9,-1 0-11,1 0 0,0 0 4,0 0-3,-1 0 1,36 0 8,-35 0-10,-1 0 18,1 0-16,0 0 8,0 0 15,-1 0 0,1 0-9</inkml:trace>
    </iact:actionData>
  </iact:action>
  <iact:action type="add" startTime="274213">
    <iact:property name="dataType"/>
    <iact:actionData xml:id="d73">
      <inkml:trace xmlns:inkml="http://www.w3.org/2003/InkML" xml:id="stk73" contextRef="#ctx0" brushRef="#br0">10945 15157 0,'-35'0'74,"-34"35"-68,34-35 1,0 69 2,-34-34 2,34 35-9,-34-36 8,69 36-3,-70 34 1,70-34-1,-35 34 1,35-35 0,0 36 1,0-1 5,0-34-8,35-1 4,0 35-3,-35-34 0,35-70-1,-35 35 3,0-1 7,34-34-8,-103 35 48,34-35-48,-34 35 1,34-35 0,0 35-8,-34-35 11,34 0 3,0 0 0,-34 0-2,138 0 82,-34 0-89,34 0 2,-34 0 1,0 0-1,0 0-1,34 0 9,-69 34 1,35-34-14,-35 70 5,0-35 3,35 0-3,-35 34-1,0 1 1,0-1 1,0 1-3,0-1 1,0 1 1,0 34 1,-35-69-2,0-1-1,35 1 2,0 0-2,0 0 13,0 0 51,0-1-54,0 1-11,70-35 4,-1 0-3,-34 35 5,69-35-4,-34 0 1,-1 0 0,35 0-4,-69 0 5,0 0 0,0 0 5,-35-35-4,34 35 113,1 0-95,0 0 3,0 0-22</inkml:trace>
    </iact:actionData>
  </iact:action>
  <iact:action type="add" startTime="277342">
    <iact:property name="dataType"/>
    <iact:actionData xml:id="d74">
      <inkml:trace xmlns:inkml="http://www.w3.org/2003/InkML" xml:id="stk74" contextRef="#ctx0" brushRef="#br0">12509 16721 0,'0'-34'26,"69"34"-6,-34 0-10,0 0-3,69 0 0,0 0 1,35 0-2,-69 0 1,69 0 3,-35 0-3,-35 0 2,36 0-1,-1 0-1,0 0 0,0 0 1,35 0-1,-34 0 0,-1 0 2,0 0-1,0 0 0,-69 0-2,35 0 2,-36 0 0,36 0 0,-1 0 0,-34 0-1,35 0 1,34 0-1,-35 0 2,1 0-2,34 0 0,0 0 2,-34 0-1,-1 0 0,1 0-3,-35-35 4,34 35-1,-34 0 8,34 0-8,-34 0 0,0 0-2,34 0 2,1 0 10,-36 0-12,1 0 2,0 0 6,0 0 3,-1 0 6,1 0-14,0 0-3,0 0 1,34 0 9,-34 0 1,0 0-11,-1 0 3,1 0-2,0 0-1,0 0 3,34 0-2,1 0 3,-1 0-4,1 0 3,-1 0-3,-34 0 2,34 0 0,-34 0 1,0 0-3,0 0 3,-35-35-2,34 35 0</inkml:trace>
    </iact:actionData>
  </iact:action>
  <iact:action type="add" startTime="278694">
    <iact:property name="dataType"/>
    <iact:actionData xml:id="d75">
      <inkml:trace xmlns:inkml="http://www.w3.org/2003/InkML" xml:id="stk75" contextRef="#ctx0" brushRef="#br0">18346 16895 0,'70'-35'157,"-1"35"-149,-34-34-2,69 34 0,-34 0 0,-1 0 2,1 0 1,34-35 0,-35 0 3,-34 35-3</inkml:trace>
    </iact:actionData>
  </iact:action>
  <iact:action type="add" startTime="279403">
    <iact:property name="dataType"/>
    <iact:actionData xml:id="d76">
      <inkml:trace xmlns:inkml="http://www.w3.org/2003/InkML" xml:id="stk76" contextRef="#ctx0" brushRef="#br0">18312 17034 0,'34'0'40,"1"0"-27,69 0-11,-34 0 6,-1 0-2,1 0 2,-1 0 0,35 0-1,-69 0 3,35 0-2,-36 0 4</inkml:trace>
    </iact:actionData>
  </iact:action>
  <iact:action type="add" startTime="279946">
    <iact:property name="dataType"/>
    <iact:actionData xml:id="d77">
      <inkml:trace xmlns:inkml="http://www.w3.org/2003/InkML" xml:id="stk77" contextRef="#ctx0" brushRef="#br0">18381 17903 0,'35'0'39,"34"0"-33,1 0 0,-1 0 3,1 0 0,-1 35-1,1-35-4,-36 0 6,36 0-1,-35 0-2,34 35 1,-34-35-1,0 0-1,-1 0 27,1 0 12,35 0-30,-1 0-6</inkml:trace>
    </iact:actionData>
  </iact:action>
  <iact:action type="add" startTime="280763">
    <iact:property name="dataType"/>
    <iact:actionData xml:id="d78">
      <inkml:trace xmlns:inkml="http://www.w3.org/2003/InkML" xml:id="stk78" contextRef="#ctx0" brushRef="#br0">21578 16860 0,'34'-34'72,"36"34"-66,-35 0 4,69-35-4,-35 35 1,105-35 1,-35 35-3,35-35 5,69 35-3,-34 0 2,-175 0-5,71 0 5,-36 0 0,-34 0-2,0 0 47</inkml:trace>
    </iact:actionData>
  </iact:action>
  <iact:action type="add" startTime="281475">
    <iact:property name="dataType"/>
    <iact:actionData xml:id="d79">
      <inkml:trace xmlns:inkml="http://www.w3.org/2003/InkML" xml:id="stk79" contextRef="#ctx0" brushRef="#br0">21751 18147 0,'0'-35'9,"35"35"17,35-35-18,34 35 1,-35 0-1,70-35 0,35 35-1,-70-34 2,35 34-2,-34 0-1,-1 0 2,-35 0 0,-34 0 0,0 0 8,0 0 38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8-09T15:07:18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8">
    <iact:property name="dataType"/>
    <iact:actionData xml:id="d0">
      <inkml:trace xmlns:inkml="http://www.w3.org/2003/InkML" xml:id="stk0" contextRef="#ctx0" brushRef="#br0">11918 3233 0,'35'0'170,"0"0"-164,69 0 2,0 0 0,0 0 0,70 0-1,35 0 5,-1 35-6,139-35 1,1 0-1,-174 0 3,69 0-2,139 0 2,-104 0-2,-104 35 2,69-35-4,70 0 4,-244 0-2,105 0 1,34 0 0,-103 0 1,34 0-1,-35 0-1,-69 0 0,69 0 2,0 0-3,-34 0 3,34 0-2,0 35 1,0-35 1,1 0-4,-1 0 3,0 0 1,35 0-1,-35 0 0,105 0-1,-1 0 1,-34 0-2,35 0 3,-105 0-2,208 34 1,-68-34 0,-1 0 1,70 0-1,-70 0-3,-69 0 4,34 0-1,-34 0 0,-70 0-1,0 0 1,1 0 3,34 0-9,-70 0 7,70 0-1,-35 0 0,1 0 1,34-34-2,-35 34 1,0 0-2,0 0 3,-34 0-2,-36 0 5,36 0-8,-1 0 6,1 0-2,-35-35-3,-1 35 3,1 0-1,0 0 11,0 0 12</inkml:trace>
    </iact:actionData>
  </iact:action>
  <iact:action type="add" startTime="12002">
    <iact:property name="dataType"/>
    <iact:actionData xml:id="d1">
      <inkml:trace xmlns:inkml="http://www.w3.org/2003/InkML" xml:id="stk1" contextRef="#ctx0" brushRef="#br0">2745 6640 0,'69'0'69,"1"0"-60,34 0-2,139 0 1,35 0-2,-173 0 2,138 0-1,313 0 0,-244 0 3,210 0-2,-210 0-1,383 0-2,-208 0 4,-174 0-1,381 0 1,-450 0-1,242 0 0,-277 0-1,34 0-1,-35 0 3,-69 0-3,-34 0 5,-1 0-4,0 0-1,-69 0 3,34 0-3,1 0 2,-1 0-1,36 0 2,-36 0-1,35 0 1,0 0-2,1 0 0,-1 0 0,-35 0 2,70 0-1,70 0-1,-105 0 1,70 0 0,0 0-1,-1 0 0,-68 0 1,34 0 0,69 0 0,-173 0 1,104 0-1,-35 0 0,35 0-2,0 0 3,35 0-2,-70 0 0,35 0 1,69 0 0,-34 0 1,104 0-3,70 0 2,-140 0 0,70 0-1,-69 0 1,208 0 0,-313 0 0,104 0-2,36 0 2,-106 0 0,1 0 1,-34 0-2,-1 0 1,35 0 1,-35 0-4,0 0 3,1 0 0,34 0 1,-70 0-1,35 0 2,-34 0-5,-1 0 2,1 0-1,-1 0 3,-34 0 0,0 0-2,0 0 1,34 0 0,1 0-2,-1 0 3,1 0-3,34 0 3,0 0-1,0 0 1,1 0-1,34 0-3,-70 0 4,1 0-1,-1 0 0,-34 0-1,0 0 0,-1 0 3,1 0-4</inkml:trace>
    </iact:actionData>
  </iact:action>
  <iact:action type="add" startTime="16881">
    <iact:property name="dataType"/>
    <iact:actionData xml:id="d2">
      <inkml:trace xmlns:inkml="http://www.w3.org/2003/InkML" xml:id="stk2" contextRef="#ctx0" brushRef="#br0">17547 6397 0,'0'34'123,"35"-34"-115,-35 35 17,35-35-18,-1 0 23,-34 35-23,35 0 72,-35 0-74,35-35 3,0 34 8,-1-34-9,1 35 9,0-35 7,34 0 57,-34 0-75,35 0 4,-1 0-4,35-35 4,35 1-1,-34-36 0,-36 0-1,0 36 2,1-36-1,-1 35 5,-69-34-4,35 69-2,0-35 0,0 0 1,-1-34 2,36-1 2,-70 36 14,35 34-19,-35-35 2,69 0-3,-69 0 2,35 1-1,0 34 17</inkml:trace>
    </iact:actionData>
  </iact:action>
  <iact:action type="add" startTime="22530">
    <iact:property name="dataType"/>
    <iact:actionData xml:id="d3">
      <inkml:trace xmlns:inkml="http://www.w3.org/2003/InkML" xml:id="stk3" contextRef="#ctx0" brushRef="#br0">4795 7683 0,'69'0'102,"70"0"-95,0 0 3,35 0-1,104 0-5,-69 0 3,208 0 2,-244 0-1,244 0 1,0 0-3,-104 0 2,-105 0-1,70 0 1,0 0 1,-104 0-1,35 0 0,-36 35-3,-68-35 3,34 34 1,69-34-2,-34 0 1,34 0 1,36 0 0,-71 35-5,36-35 5,-1 0-2,1 0 1,-70 0 0,-35 0 0,35 0 1,-35 0-2,0 0-2,1 0 5,-36 0-1,1 0-2,-36 0 2,1 0-3</inkml:trace>
    </iact:actionData>
  </iact:action>
  <iact:action type="add" startTime="23833">
    <iact:property name="dataType"/>
    <iact:actionData xml:id="d4">
      <inkml:trace xmlns:inkml="http://www.w3.org/2003/InkML" xml:id="stk4" contextRef="#ctx0" brushRef="#br0">4934 14357 0,'0'0'2,"35"0"66,34-34-63,70 34 1,139 0 0,-174 0 4,313 0 0,-104 0-3,35 0 0,-36 0-3,209 34 5,-173 36-1,-105-35 0,105-1 0,-70 36 1,-35-35-1,-69-35-1,-1 35-1,-103-35 1,-1 0 2,1 0-1,-35 0 1,-1 0 60,1 0-54,0 0-8,0 0 4,34-35 4,-34 35-8,34 0-1,1 0 1,-1-35 1,70 0 0,-35 0 0,70 35 1,-35-69-1,70-1-4,-1 36 6,-69 34-3,-69 0 1,-36 0 1,-34-35 12</inkml:trace>
    </iact:actionData>
  </iact:action>
  <iact:action type="add" startTime="34322">
    <iact:property name="dataType"/>
    <iact:actionData xml:id="d5">
      <inkml:trace xmlns:inkml="http://www.w3.org/2003/InkML" xml:id="stk5" contextRef="#ctx0" brushRef="#br0">5420 7335 0,'35'0'172,"35"0"-147,-36 0-20,1 0 1,35 0 3,34 35-1,0-35 0,-34 0-1,34 0-1,0 0 3,-34 0-2,34 0 2,35 0-3,-35 0 9,-34 0-8,34 0 2,-69 0 0,34 0-2,35 0 2,-34 0-2,-1 0 0,1 0 1,34 0-1,35 0 2,-35 0-3,-34 0 3,-1 0 0,35 0-1,-34 0-3,-1 0 4,-34 0-1,0 0 0,69 0-1,-69 0 2,34 0-2,1 0-1,-1 0 2,1 0 0,-1 0 2,1 0-2,-1 0-2,-34 0 2,35 0-1,-1 0 1,-34 0 0,34 0-1,-34 35 2,69-35-1,-69 0 5,69 0-6,-34 35 2,-35-35 0,-1 0-2,36 0 3,-1 0-3,-34 0 1,0 0-2,34 34 2,-34-34-1,0 0 1,34 0 2,1 35-3,-35-35-3,-1 0 4,36 0 1,-35 0 0,-1 35-1,1-35 1,0 0-3,-1 0 1,36 0 2,-35 0-4,-1 0 4,1 0 0,35 35-1,-1-35 9,-34 0-13,34 34 4,-34-34 0,0 0 0,0 0 0,-1 0 10,1 0-13,0 0 2,0 35 18,-1-35-10,1 0 25,0 0 22</inkml:trace>
    </iact:actionData>
  </iact:action>
  <iact:action type="add" startTime="48720">
    <iact:property name="dataType"/>
    <iact:actionData xml:id="d6">
      <inkml:trace xmlns:inkml="http://www.w3.org/2003/InkML" xml:id="stk6" contextRef="#ctx0" brushRef="#br0">4969 14149 0,'34'0'70,"71"0"-57,-1 0-5,-35 0 1,70 0-1,-34 0 0,68 0-1,-34 0-1,70 0 2,-35 0 0,-35 0-1,-70 0 1,35 0 1,1 35 0,-36-35-4,35 34 2,-34-34 2,-1 0 0,36 0-1,-36 0 1,1 35-3,34-35-1,-35 0 5,35 0-4,-34 0 1,69 35 3,0-35-2,-70 0-1,36 0-2,-1 0 5,35 0-2,-35 0 0,35 0-1,-35 0 1,1 0 1,-1 0-4,0 0 3,-34 0-1,34 0 1,-35 0 1,36 0 0,-36 0-2,1 0 2,-36 0-4,1 0 4,35 0 7,-36 0 0,1 0-11,0 0 3,34 0 0,1 0 0,-1 0 1,36 0-2,-1 0 2,0 0-1,-35 0-2,36 0 1,-71 0 3,71 0-4,-71 0 4,1 0-3,0 0-1,0 0 2,-1 0 0,1 0 6,0 0 25</inkml:trace>
    </iact:actionData>
  </iact:action>
  <iact:action type="add" startTime="61931">
    <iact:property name="dataType"/>
    <iact:actionData xml:id="d7">
      <inkml:trace xmlns:inkml="http://www.w3.org/2003/InkML" xml:id="stk7" contextRef="#ctx0" brushRef="#br0">5316 7648 0,'104'0'146,"35"0"-136,35 0-6,104 0 6,-174 0-2,174 0-1,244 0 0,-140-35 3,347 1 6,-381 34-12,-174 0 5,243-35-3,-244 0 2,-34 35 0,-34 0 0,-105-35 1,34 35-1,1 0 54,69 0-55,-34 0 0,-1 35 1,1-35 0,34 0 1,-34 0-3,-1 35 3,70 0-1,-70-35-2,1 0 10,-1 34-8,1-34-2,-70 35 4,35-35-3,34 0-1,-34 0 2,34 35 0,1-35 0,-1 35 1,1-35 3,-1 34-1,1-34-5,-1 35 2,-34-35 1,0 35-1,0-35 7,-1 0-1,1 0-6,-35 35 0,35-35 9,0 0-9,-1 0-2,1 35 1,35-35 9,-1 0-8,-34 0 0,-35 34 1,35-34 4</inkml:trace>
    </iact:actionData>
  </iact:action>
  <iact:action type="add" startTime="66664">
    <iact:property name="dataType"/>
    <iact:actionData xml:id="d8">
      <inkml:trace xmlns:inkml="http://www.w3.org/2003/InkML" xml:id="stk8" contextRef="#ctx0" brushRef="#br0">14211 7718 0,'105'0'134,"-1"0"-127,35 34-1,-70-34-1,175 35 3,-71 0 1,-68-35-1,68 35 0,-68-35 0,-1 0-2,0 0 1,0 0 0,-69 0 2,0 0-1,-1 0 0,1 0 0,0 0-3,0 0 12,-1 0-9,36 0 17,-35 0-12,-1 0-5,1 0 0,0 0 9,0 0-11,-1 0 4,1 0-5,0 0 3,0 0 0,-1 0 0,1 0 1,0 0-2,0 0-1,-1 0 2,1 0 8,0 0 48,0 0-25,-1 0-31,1 0 15,0 0 47,0 0 121,-1 0-167,1 0-11,0 0 10,0 0-6,-1 0-9,1 0 16,0 0 67</inkml:trace>
    </iact:actionData>
  </iact:action>
  <iact:action type="add" startTime="71332">
    <iact:property name="dataType"/>
    <iact:actionData xml:id="d9">
      <inkml:trace xmlns:inkml="http://www.w3.org/2003/InkML" xml:id="stk9" contextRef="#ctx0" brushRef="#br0">14038 7892 0,'34'0'77,"71"34"-67,-36-34-2,70 0-1,35 35 1,-105-35-2,105 35 2,35-35 1,-70 35-1,0-35-2,0 0 2,-35 34 2,-35-34-5,35 0 3,-69 0 9,0 0 44,0 0-44,-1 0-13,1 0 7,35 0-4,-36 0 0,1 0 2,35 0-1,-36 0-1,1 0 0,0 0 0,34 0 0,-34 0 19,0 0 11,0 0-28,-1-34 8,1 34-12,0 0 11,0 0-1,-1 0 225</inkml:trace>
    </iact:actionData>
  </iact:action>
  <iact:action type="add" startTime="82646">
    <iact:property name="dataType"/>
    <iact:actionData xml:id="d10">
      <inkml:trace xmlns:inkml="http://www.w3.org/2003/InkML" xml:id="stk10" contextRef="#ctx0" brushRef="#br0">5976 9352 0,'35'0'168,"35"0"-163,-1 0 3,1 0 1,-1 0-1,1 34 0,-1-34-1,1 0 2,-1 35-3,-34-35 2,34 0 0,-34 0-1,0 0 2,0 0-1,-1 0 0,1 0-2,0 0 2,0 0 0,-1 0 0,1 0 0,35 0 0,-36 0 0,1 0-2,35 0 2,-1 0 8,-34 0 0,-1 0 7,36 0-8,-35 0 2,-1 0-9,1 0 4,0 0-2,0 0-2,34 0 7,-34 0-7,34 0 0,-34 0-2,0 0 2,0 0 0,-1 0 1,1 35-2,0-35 1,0 0 0,-1 0 7,36 0 1,-1 35-1,-34-35 8,0 0-8,0 34 1,-1-34-8,1 0 15,0 0-16,0 0 10,-1 0-9,1 0 6,0 0 9</inkml:trace>
    </iact:actionData>
  </iact:action>
  <iact:action type="add" startTime="101869">
    <iact:property name="dataType"/>
    <iact:actionData xml:id="d11">
      <inkml:trace xmlns:inkml="http://www.w3.org/2003/InkML" xml:id="stk11" contextRef="#ctx0" brushRef="#br0">15844 9734 0,'35'0'109,"0"0"-103,34 35 1,36-35 1,-1 0-1,0 0 1,0 0-1,1 0 2,-1 0-1,-35 0 0,36 0-2,-1 0 3,-35 0-1,36 0-1,-1 0 0,-69 0 2,-1 0-1,1 0-2,0 0 2,0 0 0,-1 0 0,1-35-1,69 35 3,-34 0 2,-35 0-3,69 0 0,0 0-2,-69 0 1,34 0 0,-34 0 1,0 0-4,0 0 3,-1 0 0,1 0 0,35 0 8,-36 0-6,1 0-7,0 0 7,69 0-3,-34 0 0,-36 0 2,1 0-1</inkml:trace>
    </iact:actionData>
  </iact:action>
  <iact:action type="add" startTime="106408">
    <iact:property name="dataType"/>
    <iact:actionData xml:id="d12">
      <inkml:trace xmlns:inkml="http://www.w3.org/2003/InkML" xml:id="stk12" contextRef="#ctx0" brushRef="#br0">19006 8795 0,'0'0'1,"0"-69"5,0 34 2,0 0 6,35-34 57,-35-1-55,35 35-9,0 35 3,-35-34-4,34-1 2,1 35 7,0 0-1,0 0 27,-1 0-19,1 0-13,0 0-2,34 35 1,-34-1-1,0 1 1,34 0-1,-34 35 1,0-36 9,-35 1-10,35 35 1,-35-1 0,34-69-3,-34 35 4,0 69-1,0-69-1,0 34 1,0-34 1,0 35-3,-34-35 1,-1-1 0,0 36 2,0-35 0,1 34 0,-1-69-3,-35 70 2,1-36 6,69 1-7,-70-35 2,70 35 0,-34-35 7,-1 35 6,0-1 9,0-34 19,1-34-27,-1-36-17,0 35 5,0 1-7,1-1 5,34 0-2,0-34 1,-35 34-4,35 0 4,0-34 1,0-1-2,0 35 2,0-34-3,0-1 3,0 35-2,0-34 0,0-35 0,0-1 4,0 71-4,0-36 1,0 35-1,35 0 1,-1 35 6,-34-34-5,0-1-3,0 0 17,35 35-15,-35-35 17</inkml:trace>
    </iact:actionData>
  </iact:action>
  <iact:action type="add" startTime="110602">
    <iact:property name="dataType"/>
    <iact:actionData xml:id="d13">
      <inkml:trace xmlns:inkml="http://www.w3.org/2003/InkML" xml:id="stk13" contextRef="#ctx0" brushRef="#br0">7470 10290 0,'35'0'133,"0"0"-113,34 0-4,-34 0-1,0 0 0,0 0 2,-1 0-10,1 0 17,0 0-3,0 0 10</inkml:trace>
    </iact:actionData>
  </iact:action>
  <iact:action type="add" startTime="112013">
    <iact:property name="dataType"/>
    <iact:actionData xml:id="d14">
      <inkml:trace xmlns:inkml="http://www.w3.org/2003/InkML" xml:id="stk14" contextRef="#ctx0" brushRef="#br0">7505 10290 0,'35'0'105,"0"0"-95,34 0 8,-34 0-4,0 0 1,-1 0 9,1 0-7,0 0 12</inkml:trace>
    </iact:actionData>
  </iact:action>
  <iact:action type="add" startTime="112701">
    <iact:property name="dataType"/>
    <iact:actionData xml:id="d15">
      <inkml:trace xmlns:inkml="http://www.w3.org/2003/InkML" xml:id="stk15" contextRef="#ctx0" brushRef="#br0">7575 10360 0,'0'34'133,"69"1"-129,1 0 8,-1-35-7,1 0 4,-1 0-4,1 0 4,-36 0 1,1 35-3,0-35-2</inkml:trace>
    </iact:actionData>
  </iact:action>
  <iact:action type="add" startTime="114237">
    <iact:property name="dataType"/>
    <iact:actionData xml:id="d16">
      <inkml:trace xmlns:inkml="http://www.w3.org/2003/InkML" xml:id="stk16" contextRef="#ctx0" brushRef="#br0">8339 10568 0,'-35'0'87,"1"-69"-78,-1-1 4,0 35-6,0 1 0,35-1 2,-34 0-1,-1-34-3,35 34 10,0 0 2,-35 35-8,35-35-1,0 1-1,0-1 7,0 0-7,0 0 3,0 1-3,0-1 2,0 0 4,0 0-5,35 0 9,0 1-1,-1-1 4,-34 0-10,35 0 6,0 1 6,0 34-7,-35-35 9,34 35 8,1 0 90,0 35-94,-35-1-14,35 1-6,-1 0-3,-34 0 1,35-1 3,-35 1 0,35-35-3,-35 35 1,0 0 9,0 0 23,0-1-24,0 1 25,0 0-34,0 0 19,0-1-3,0 1 2,-35 0-9,35 0 8,-35-35-17,35 34 12,-34-34-10,34 35 7,-35-35-7,0 0-1,35 35 1,-35 0 8,1-35-2</inkml:trace>
    </iact:actionData>
  </iact:action>
  <iact:action type="add" startTime="115852">
    <iact:property name="dataType"/>
    <iact:actionData xml:id="d17">
      <inkml:trace xmlns:inkml="http://www.w3.org/2003/InkML" xml:id="stk17" contextRef="#ctx0" brushRef="#br0">7783 9491 0,'0'-35'143,"0"0"-133,0-34 4,0 34 3,0-35-10,0 36 1,0-1-1,0 0 1,0 0 0,0 0 3,0 1 5,0-1 41,0 0-22,35 35-27,-35-35-1,35 35 52,-1 0-51,1 0 0,0 0 15,0 0 54,-1 35-42,-34 0-26,0 34-6,35-34 2,-35 0 5,0 0-4,35 0 3,-35-1 7,0 1-1,0 0 9,0 0-8,0-1 15,-35 1 2,0-35-11,35 35-13,-34 0-2,-1-35 7,0 0 109,0 0 85</inkml:trace>
    </iact:actionData>
  </iact:action>
  <iact:action type="add" startTime="118461">
    <iact:property name="dataType"/>
    <iact:actionData xml:id="d18">
      <inkml:trace xmlns:inkml="http://www.w3.org/2003/InkML" xml:id="stk18" contextRef="#ctx0" brushRef="#br0">9833 10777 0,'-69'-70'120,"-1"36"-116,36-36 6,-71 1-3,71 34-4,-36-35 6,70 1 0,-35 34-1,35 0 7,-34 35-8,-1-35 2,35-34-3,-35 69 3,0-70 0,35 36 6,-34-1-8,34 0 1,0 0-1,0 1 2,0-1 27,0 0-19,0-35-2,0 36-7,0-1 0,69 0 0,1 0 6,-36 1-2,1 34-4,35 0-3,-1-35 0,1 0 3,-1 0 0,1 35 1,-1-34-1,1-1 0,-36 35 0,1 0-4,-35-35 7,35 35 11,-1 0 11,1 0-2,0 35-14,-35 0-12,69-1 3,-69 36 0,35-35-1,0 34 0,-35 1 2,35 34 0,-1-34-5,-34-1 5,0 1-1,0-1 0,0-34 0,0 69 1,-34-34-5,-36-1 13,35-34-8,1 35-1,-1-36-2,0 1 2,0 0 2,1-35-5,-1 35 3,0-1-1,1-34 1,-1 0 10,0 0-5,0 0 119</inkml:trace>
    </iact:actionData>
  </iact:action>
  <iact:action type="add" startTime="122130">
    <iact:property name="dataType"/>
    <iact:actionData xml:id="d19">
      <inkml:trace xmlns:inkml="http://www.w3.org/2003/InkML" xml:id="stk19" contextRef="#ctx0" brushRef="#br0">10042 10464 0,'-35'0'61,"0"35"-36,1-35-10,-36 35 0,35-35-4,1 0 0,-1 0-4,0 0 16,0 0-1,1-35-14,34 0 9,0 0-10,-35 0-1,35 1 10,0-1 0,0 0 1,0 0-12,0 1 2,0-1 11,35 0 4,-35 0-14,34 35 7,-34-34-6,35 34-2,-35-35 9,35 35-9,-35-35 1,35 35 1,-35-35 5,34 35-7,1 0 11,-35-34 10,35 34-18,0 0 11,-1 0 4,1-35-17,0 35 13,-1 0 3,1 0 8,0 0-26,0 0 2,-35 35 9,34-35-9,1 0-1,-35 34-1,35 1 3,0 0 7,-35 0-1,34-35-6,-34 34 20,0 1-21,0 0 15,0 34-7,0-34 0,0 0 0,0 34-3,-34-34 4,34 0-3,-35-35 5,0 0 2,35 35-13,-35-35 0,-34 35 4,34-35-2,-34 0 6,34 0-2,0 0 51,1 0-37,-1 0-1</inkml:trace>
    </iact:actionData>
  </iact:action>
  <iact:action type="add" startTime="127664">
    <iact:property name="dataType"/>
    <iact:actionData xml:id="d20">
      <inkml:trace xmlns:inkml="http://www.w3.org/2003/InkML" xml:id="stk20" contextRef="#ctx0" brushRef="#br0">8061 11229 0,'35'0'127,"34"0"-124,1 0 5,-1 0 2,36-35-4,-36 35 2,-34 0 0,0 0 6,-1 0 4</inkml:trace>
    </iact:actionData>
  </iact:action>
  <iact:action type="add" startTime="133601">
    <iact:property name="dataType"/>
    <iact:actionData xml:id="d21">
      <inkml:trace xmlns:inkml="http://www.w3.org/2003/InkML" xml:id="stk21" contextRef="#ctx0" brushRef="#br0">5316 11194 0,'35'0'133,"0"0"-124,34 0-4,1 0 5,-1 0-4,1-35 0,-1 35 2,1 0 0,-36 0 0,1 0 0,0 0-3,34 0 4,-34 0-1,0 0 17,0 0-18,-1 0 31,1 0-29,0 0-2,0 0 0,-1 0 9,1 0-1,0 0-6,0 0 12,-1 0-13,1 0 1,0 0-2,34 35 1,1-35 9,-35 0-5,-1 0 5,1 0 8,0 0-20,0 0 21,-1 0-12,1 35 0,0-35 3,0 0-10,-1 35 8,1-35-5,35 0-2,-36 0 6,36 0-6,-35 0 0,34 0 0,-34 0-1,34 0-1,35 0 1,-69 0 3,0 0-3,0 0 1,-1 0 17,1 0-3,0 0-14,0 0 30,-1 0 23</inkml:trace>
    </iact:actionData>
  </iact:action>
  <iact:action type="add" startTime="141814">
    <iact:property name="dataType"/>
    <iact:actionData xml:id="d22">
      <inkml:trace xmlns:inkml="http://www.w3.org/2003/InkML" xml:id="stk22" contextRef="#ctx0" brushRef="#br0">5316 11229 0,'0'-35'32,"35"35"15,0 0-22,-1 0-19,1 0 1,69 0 1,-34 0 2,-1 0-4,36 0 1,-1 0 0,0-35 3,-34 35-4,34 0 0,-69 0 5,-1 0 4,1 0-2,0 0 19,0 0-23,-1 0-1,1 0 0,69 0-3,-69 0 4,35 0-3,-36 0 4,1 0-3,35 0 1,-36 0 6,1 0 2,0 0-7,0 0 7,34 0-1,-34 0-10,34 0 12,-34 0-10,0 0 16</inkml:trace>
    </iact:actionData>
  </iact:action>
  <iact:action type="add" startTime="143823">
    <iact:property name="dataType"/>
    <iact:actionData xml:id="d23">
      <inkml:trace xmlns:inkml="http://www.w3.org/2003/InkML" xml:id="stk23" contextRef="#ctx0" brushRef="#br0">16470 11124 0,'35'0'158,"69"0"-155,35 0 7,35 35-3,-35-35 0,0 0 0,-35 0 0,0 0 1,-34 0-1,-1 0 2,1 0 0,-36 0 5,36 0-8,-35 0 3,-1 0 0,1 0-1,104 0 22,-104 0-24,0 0 2,-1 0 1,36 0 0,-35 0-2,34 0-2,-34 0 5,34 0-3,36 0 2,-71 0-3,1 0 3,0 0 0,34 0-1,-34 0 12,0 0-11,-1 0-2,1 0 8,0 0 2</inkml:trace>
    </iact:actionData>
  </iact:action>
  <iact:action type="add" startTime="145444">
    <iact:property name="dataType"/>
    <iact:actionData xml:id="d24">
      <inkml:trace xmlns:inkml="http://www.w3.org/2003/InkML" xml:id="stk24" contextRef="#ctx0" brushRef="#br0">19701 11507 0,'0'-35'53,"35"35"-30,35 0-15,-1-35 0,1 35 1,-1 0-2,-34 0 0,0 0 1,-1 0 15,1 0 0,0 0 0,0 0-7,-1 0-1,1 0 1,0-69 257,-35 34-269,35-34 9,-1-1-10,1-34 7,-35-1-2,0 36-4,0-1 3,0-34 2,0 35-1,0 34-1,0-35 3,0 36 11,0-1-4,0 0-1,-35 35 7,35-35 3,-34 35-20,-1 0-1,0-35 6,0 1 4,1-1-7,-1 35-1,0-35 9,-34 35 12,69-35-2,-35 35-18,0 0 22,0 0-6,1 0 6,-1 35-22,0 0 0,0 0 5,-34 34-3,34-34-2,0 0-1,1 0 1,-1 34-1,0-34 1,0 0-3,35-1 3,-34 1 2,34 35-4,-35-36 2,35 1 0,-35-35 0,35 35 1,0 34 5,0-34 1,0 0-6,0 0-2,0-1-1,0 1 2,0 35 0,0-1 0,35-34 8,-35 35-8,0-36 0,35 1-1,-1 0 1,-34 0 0,0-1 0,35 1-1,-35 0 1,35 0 6,0-35-6,-35 34 17,34-34 24,1 0-34,0 0-10,0 0 2,-1 0 8,1 0-5,0 0-2,-35-34-1,35 34-1,-35-35 129,34 35-124,-34-35 36</inkml:trace>
    </iact:actionData>
  </iact:action>
  <iact:action type="add" startTime="152953">
    <iact:property name="dataType"/>
    <iact:actionData xml:id="d25">
      <inkml:trace xmlns:inkml="http://www.w3.org/2003/InkML" xml:id="stk25" contextRef="#ctx0" brushRef="#br0">16748 10360 0,'-35'0'17,"0"0"-9,1 0-1,-1 34 1,0 1 1,-34 0-1,34-35-2,0 70 1,0-70 1,1 34 1,34 1-2,-35 0 3,0 34-2,35 1-3,0-35 4,0-1-2,0 36 0,0-35 2,0 34 5,0-34 2,70-35-8,-36 35 0,1-1 0,69-34 0,-69 35 1,35-35-4,-1 0 3,35 0 0,-34 0 0,34 0 0,-34 0 1,-36 0-2,1 0-1,0 0 4,-35-35 14,35 1-10,-35-1-7,34 35-1,-34-70 3,0 36-1,0-1-1,0-35 2,0 36 0,0-1-3,0 0 1,0 0 9,0 1 1,0-1-10,-34 35-2,34-35 5,-35 35 5,35-35-7,-35 1 15,35-1-16,-35 35 1,1-35 1,-1 35-2,0 0 2,0 0-2,1 0-2,-1-35 12,0 35-2,0 0-6,-34 0-1,34 0-2,0 0 1,1 0 2,-36 0 0,35 0-2,1 0 1,-1 0 1,0 0-1,35 35-3</inkml:trace>
    </iact:actionData>
  </iact:action>
  <iact:action type="add" startTime="155520">
    <iact:property name="dataType"/>
    <iact:actionData xml:id="d26">
      <inkml:trace xmlns:inkml="http://www.w3.org/2003/InkML" xml:id="stk26" contextRef="#ctx0" brushRef="#br0">14316 11994 0,'34'0'63,"1"0"-57,35 0-1,-1 0 3,35 0 3,70 34-5,69-34 2,-173 0-1,173 0 1,-34 0-3,-140 0 4,70 0-1,104 0 0,-104 0 0,0 0 0,-69 0 0,34 0-2,0 0 3,-34 0-2,-1 0 2,1 0-1,-1 0-1,1 0 10,-36 0-11,1 0 9,0 0 1</inkml:trace>
    </iact:actionData>
  </iact:action>
  <iact:action type="add" startTime="157403">
    <iact:property name="dataType"/>
    <iact:actionData xml:id="d27">
      <inkml:trace xmlns:inkml="http://www.w3.org/2003/InkML" xml:id="stk27" contextRef="#ctx0" brushRef="#br0">13343 12167 0,'0'-34'38,"-70"34"-31,1-35 2,-36 0-3,36 0 1,-1 1 2,36-1-1,-36 0-1,36 0 10,-1 35-10,0-69-1,0-1 11,1 35-9,-1-34 0,35 34 0,-35-34-2,35 34 18,0 0-2,0 0-13,0 1 5,35 34-6,-35-35 1,0 0-2,35 35 0,-1 0 3,1-35-4,-35 1 1,70 34 1,-36-35 1,1 35-2,69-35 1,-69 35 1,0-35-4,69 0 3,-69 35 8,-1 0 8,1 0 47,0 0 21,0 0-61,-35 70-24,34-70 2,-34 35-2,35 0 0,-35-1-1,0 1 2,0 0 17,35 0-19,-35-1 10,0 1 0,0 0 0,0 0-10,0-1 4,0 1 4,0 0 8,0 0-13,0-1 6,0 1-7,0 0 0,0 0 0,0-1 8,-35 36-4,0-70-4,35 35 12,-34-35-16,34 35 20,-35-1-8,0 1 8,0-35-16,1 0 22,34 35 271</inkml:trace>
    </iact:actionData>
  </iact:action>
  <iact:action type="add" startTime="163658">
    <iact:property name="dataType"/>
    <iact:actionData xml:id="d28">
      <inkml:trace xmlns:inkml="http://www.w3.org/2003/InkML" xml:id="stk28" contextRef="#ctx0" brushRef="#br0">11918 12063 0,'35'0'61,"34"0"-54,105 0 0,35 0 1,-105 0 0,35 0-1,-104 0 2,104 35-1,-70-35-3,35 0 2,-69 0 2,34 0 0,-34 0 36,0 0-5,0 0-26,-1 0 12,1 0 34,0 0-14,0 0 1,34-35-41,-34 35 27</inkml:trace>
    </iact:actionData>
  </iact:action>
  <iact:action type="add" startTime="164614">
    <iact:property name="dataType"/>
    <iact:actionData xml:id="d29">
      <inkml:trace xmlns:inkml="http://www.w3.org/2003/InkML" xml:id="stk29" contextRef="#ctx0" brushRef="#br0">12231 11924 0,'35'0'61,"34"0"-52,35 0-1,1 0 0,-1 0-2,35 0 1,-70 0 4,35 0-7,-34 0 5,34 0 0,-69 0 7,0 0 19,-1 0-1,1 0-26,0 0 7,0 0 9,-1 0-10,1 0 2,0 0 0,0 0 0,-1 0 5,1 0 18,0 0 0,-35 35 73,-35-35-108,0 0 3</inkml:trace>
    </iact:actionData>
  </iact:action>
  <iact:action type="add" startTime="165455">
    <iact:property name="dataType"/>
    <iact:actionData xml:id="d30">
      <inkml:trace xmlns:inkml="http://www.w3.org/2003/InkML" xml:id="stk30" contextRef="#ctx0" brushRef="#br0">12231 12237 0,'35'0'73,"-1"0"-65,71 0-4,-1 0 7,0 0-6,35 0 3,35 0 0,-35 0-1,0 0 2,-70 0-1,35 0 0,1 0-4,-36 0 4,-34-35 2,34 35-3,-34 0 2,0 0 13,0 0-17</inkml:trace>
    </iact:actionData>
  </iact:action>
  <iact:action type="add" startTime="166397">
    <iact:property name="dataType"/>
    <iact:actionData xml:id="d31">
      <inkml:trace xmlns:inkml="http://www.w3.org/2003/InkML" xml:id="stk31" contextRef="#ctx0" brushRef="#br0">12300 11994 0,'105'0'87,"-71"0"-81,36 0 0,-1 0 5,-34 0-4,35 0 1,-1 0-2,-34 0 3,0 0 1,-1 0-6,1 0 3,34 0 2,-34 0 14</inkml:trace>
    </iact:actionData>
  </iact:action>
  <iact:action type="add" startTime="166969">
    <iact:property name="dataType"/>
    <iact:actionData xml:id="d32">
      <inkml:trace xmlns:inkml="http://www.w3.org/2003/InkML" xml:id="stk32" contextRef="#ctx0" brushRef="#br0">12370 12202 0,'104'0'71,"-34"0"-63,-1 0-1,35 0-3,1 0 5,-36 0-1,0 0 0,1 0 0,-35 0-2,-1 0 3,1 0-2,0 0 24,0 0-14,-1 0-12,1 0 6,0 0 5,0 0 21</inkml:trace>
    </iact:actionData>
  </iact:action>
  <iact:action type="add" startTime="169695">
    <iact:property name="dataType"/>
    <iact:actionData xml:id="d33">
      <inkml:trace xmlns:inkml="http://www.w3.org/2003/InkML" xml:id="stk33" contextRef="#ctx0" brushRef="#br0">7331 12133 0,'35'0'123,"0"0"-101,0 0 4,-1 0-12,1 0 1,0 0-6,0 0-4,-1 0 2,1 0 3,0 0 4,0 0 3,-1 0 12,1 0 41</inkml:trace>
    </iact:actionData>
  </iact:action>
  <iact:action type="add" startTime="171585">
    <iact:property name="dataType"/>
    <iact:actionData xml:id="d34">
      <inkml:trace xmlns:inkml="http://www.w3.org/2003/InkML" xml:id="stk34" contextRef="#ctx0" brushRef="#br0">13829 12028 0,'-35'0'17,"35"35"-8,-34-35-2,-1 0 0,-35 0-2,70 35 6,-34-35-5,-36 35 1,35-35 1,1 0 2,-1 0-2,-35 0 3,36 34 8,-1-34-11,0 0 0,0 0 0,1 0 5,-1 0 4,0 0-10,0 0 2,1-69-2,-1 69-2,0-70 5,0 36-2,1-1-2,34-35 4,-35 70-2,35-35-2,0 1 1,0-1 1,0 0-1,0 0 3,0 1-2,0-1 0,0 0 0,0 0-2,0 1 2,0-1-1,0-35 1,0 36-1,0-1 1,35 0 10,-1 35-13,1-35 3,0 1 1,0 34-2,34-70 0,1 35 9,-36 0-10,1 1 3,0-1-3,0 35 5,-35-35 4,34 35 69,1 35-42,0 0-36,-35-1 1,35 1 0,-1 35-1,-34-1 5,0-34-5,35 0 1,-35 34 1,0 1-1,0-35 2,0-1-2,0 36 0,0-35 3,0-1-2,0 36-3,0-35 6,0-1-5,0 1 13,0 0-13,0 0 8,-35-35-6,35 35 6,-34-35 4,34 34-10,-35-34 4,0 35 3,0-35 26,1 0-35,-1 0 4,0 0-1,0 0 13,1 0 19,-1 0 34</inkml:trace>
    </iact:actionData>
  </iact:action>
  <iact:action type="add" startTime="174150">
    <iact:property name="dataType"/>
    <iact:actionData xml:id="d35">
      <inkml:trace xmlns:inkml="http://www.w3.org/2003/InkML" xml:id="stk35" contextRef="#ctx0" brushRef="#br0">13030 12306 0,'0'0'1,"0"-34"27,-35 34-20,35-70-1,0 35 11,-35-34-10,35 34-3,-34 35 2,34-69 3,0 34-4,0-70 3,0 36-2,0-1 2,0 1-1,0-35-4,0-1 5,0 36-1,0-1 1,0 1 0,0 34 13,0 0 25,0 0-24,0 1-15,0-1 6,34 35-3,1 0 1,0 0 4,-35-35-8,35 35 1,34 0 5,-34 0-8,0 0 4,-1 0-3,1 0-1,0 0 5,0 0 41,-1 70-38,1-36-3,0 36-1,-35 0-7,35-1 10,-1-34-11,-34 34 9,35 1-6,-35-35 2,0 34 3,35-34-2,-35 0-1,0-1 0,0 1 2,0 0 4,0 0 5,-35-1 5,0 1-8,1-35 0,-1 35-9,35 0 5,-35-35-3,0 0 4,35 35 43,-34-35-28,-1 0-16</inkml:trace>
    </iact:actionData>
  </iact:action>
  <iact:action type="add" startTime="175777">
    <iact:property name="dataType"/>
    <iact:actionData xml:id="d36">
      <inkml:trace xmlns:inkml="http://www.w3.org/2003/InkML" xml:id="stk36" contextRef="#ctx0" brushRef="#br0">8409 12063 0,'-35'0'158,"0"0"-112,0 0-34,35-35 5,-34 1-9,34-36-1,0 35 2,0 0-3,-35-34-1,35 34 4,-35 0 0,35 1 15,0-1-2,0 0-5,-35 0-10,35-34 2,0 34 5,0 0 2,0 1-9,0-1 16,0 0 1,35 35-16,-35-69 0,0 34 0,35 35-2,-35-35 4,0 0-4,0 0 18,35 35-16,-1 0 31,-34-34-10,35 34 35,0 34-36,0 1-26,-35 0 5,34 0 6,-34 34-5,35-69 1,-35 35-1,0 0-1,0 0 2,35-1 0,-35 1-3,0 0 9,0 0-7,0-1 0,0 36 0,0-35 0,0-1 0,0 36-1,0-1 0,-35-69 0,35 35 1,0 0 1,-35 0 4,35 0 3,-34-35-6,-1 0-3,35 34 1,-35-34 57,0 0-23</inkml:trace>
    </iact:actionData>
  </iact:action>
  <iact:action type="add" startTime="179707">
    <iact:property name="dataType"/>
    <iact:actionData xml:id="d37">
      <inkml:trace xmlns:inkml="http://www.w3.org/2003/InkML" xml:id="stk37" contextRef="#ctx0" brushRef="#br0">7540 12133 0,'35'0'80,"-1"0"-74,1 0 8,0 0-7,0 0 10,-1 0 21</inkml:trace>
    </iact:actionData>
  </iact:action>
  <iact:action type="add" startTime="180264">
    <iact:property name="dataType"/>
    <iact:actionData xml:id="d38">
      <inkml:trace xmlns:inkml="http://www.w3.org/2003/InkML" xml:id="stk38" contextRef="#ctx0" brushRef="#br0">8165 12133 0,'35'0'108,"0"0"-86,-35 34 2,35-34 161,-1 0-170</inkml:trace>
    </iact:actionData>
  </iact:action>
  <iact:action type="add" startTime="181122">
    <iact:property name="dataType"/>
    <iact:actionData xml:id="d39">
      <inkml:trace xmlns:inkml="http://www.w3.org/2003/InkML" xml:id="stk39" contextRef="#ctx0" brushRef="#br0">9173 12272 0,'0'34'69,"35"-34"-64,0 0 6,-35 35-4,69-35 1,-34 35-2,0-35 1,-1 0 1,36 0 9,-35 0-11,-1 0 4,1 0-2,35-35-2,-36 35 1,36-35 0,-35 1 2,-1-36-1,1 35-1,0 1 2,-35-1-1,0 0-4,0-34 5,0-36 8,0 1-9,0 0 7,0-1-8,-35 36 1,35 34-1,-35 0 2,35 1-2,0-1 1,0 0 0,-34 35-3,34-35 13,-35 35-11,35-34 1,-35-1 1,0 0-2,1 35 7,-1 0 3,35-35-2,-35 35-7,0 0 0,1 0 6,-1-35 3,0 1-9,0 34 8,1 0 5,-1 0 75,0 0-88,35 34-1,0 1 6,-35 0-4,35 0 5,0 0-6,-34-1 8,34 1-2,0 0-5,0 0-2,0-1-1,0 1 2,0 0 3,0 0 5,0-1-10,0 1 2,0 0 7,0 0-7,0-1 0,0 1 1,0 0-4,0 0 2,0-1 3,0 1 5,0 0-6,0 0-3,0 0 3,0-1-3,0 1 10,0 0 8,0 0-1,0-1-15,0 1 7,0 0 0,0 0 7,0-1-11,0 36 3,0-35 40,0-70 139,0 0-180</inkml:trace>
    </iact:actionData>
  </iact:action>
  <iact:action type="add" startTime="183220">
    <iact:property name="dataType"/>
    <iact:actionData xml:id="d40">
      <inkml:trace xmlns:inkml="http://www.w3.org/2003/InkML" xml:id="stk40" contextRef="#ctx0" brushRef="#br0">18451 11090 0,'0'34'17,"-35"1"-11,-35 0 1,1 35 3,-35-70-5,-1 69 1,-68-34 3,68 0-1,-68-1 1,68-34-2,-103 0 1,104 0 0,34 0-1,-34 0 0,34-69 0,36 69 3,-36-70 0,35 36-5,-34-1 4,69 0-3,-70-35 3,36 70-2,-1-34 0,0-1 1,0 0 8,1 35-10,34-35 1,-35 35 2,35-34 0,0-1 7,-35 0 0,35 0 6,0 1-6,0-1-8,0 0 6,0-34 2,0 34-8,0 0-1,35 0 3,0 35-4,-1-34 0,36-36 2,-35 70 0,69-35 1,-35 0-2,36 1 7,-36 34-6,35-35 0,-69 35 0,69 0 0,35 0 0,-34 0 0,-71 0 1,105 0-3,-34 0 1,68 0 2,-68 0-2,-1 0 2,0 0-3,-34 0 9,-36 0-6,1 0-3,0 0 12,0 35-3,-1-35-9,1 34 10,0-34 0,-35 35-7,34 0-2,1-35 6,-35 70-4,0-36-1,0 1 0,0 35 0,0-1-1,0 1 1,0-36 0,0 71 0,0-36-2,-35 35 4,-34-34-3,34-35 2,-34 69-5,-35-69 6,34 34-1,1-69-3,-1 35 2,35-35 0,1 35 1,-36-35-3,1 0 2,34 0-2,-35 0 3,-34 0-1,0 0 1,0 0-2,69-35 0,0 35 1,0 0 0,1-35 9,-1 35 86,0 0-91</inkml:trace>
    </iact:actionData>
  </iact:action>
  <iact:action type="add" startTime="186487">
    <iact:property name="dataType"/>
    <iact:actionData xml:id="d41">
      <inkml:trace xmlns:inkml="http://www.w3.org/2003/InkML" xml:id="stk41" contextRef="#ctx0" brushRef="#br0">5247 13002 0,'34'0'141,"1"0"-136,0 0 3,34 0-2,-34 0 3,35 0-1,34 0 0,0 0-1,0 0 0,-34 0 0,34 0 2,-34 0-2,34 0 1,-35 0 1,1 0-1,-35 0 8,-1 0-10,1 0 1,0 0 2,34 0 5,-34 0-4,0 0-4,0 0 1,34 0 0,-34 0 1,0 0 1,-1 0-2,1 0 10,0 0-3,0 0-6,-1 0 9,1 0-6,0 0 8,0 0-11,-1 0 0,1 0 6,0 0-4,0 0 2,-1 0 5,1 0-1,0 0-1,-1 0-9</inkml:trace>
    </iact:actionData>
  </iact:action>
  <iact:action type="add" startTime="189921">
    <iact:property name="dataType"/>
    <iact:actionData xml:id="d42">
      <inkml:trace xmlns:inkml="http://www.w3.org/2003/InkML" xml:id="stk42" contextRef="#ctx0" brushRef="#br0">5455 13002 0,'35'0'64,"34"0"-59,36 0 2,-36 0 2,70 0-1,0 0-1,-69 0 1,138 0-1,-69 0 3,70 0-2,-36 0-4,36 34 4,-105-34 1,35 0-1,-70 0-1,36 0 1,-71 0 1,36 0-3,-35 0 10,-1 35-1,1-35 16,0 0-24,0 0 10,34 0 0,-34 0 4,0 0-13,-1 0 0,1 0-1,69 35 11,-69-35-15,35 0 7,-36 0 5,1 0 60,0 0-72,0 0 6,-1 0-3,1 0 10,0 0-9,0 0 1,-1 0 22,1 0 24</inkml:trace>
    </iact:actionData>
  </iact:action>
  <iact:action type="add" startTime="197394">
    <iact:property name="dataType"/>
    <iact:actionData xml:id="d43">
      <inkml:trace xmlns:inkml="http://www.w3.org/2003/InkML" xml:id="stk43" contextRef="#ctx0" brushRef="#br0">15115 13141 0,'35'0'169,"-1"0"-147,1 0-20,0 0 7,0 0 7,-1 0-10,-34-35 9,35 35 2,0 0 5,0 0 10,-1 0-25,1 0 32</inkml:trace>
    </iact:actionData>
  </iact:action>
  <iact:action type="add" startTime="199440">
    <iact:property name="dataType"/>
    <iact:actionData xml:id="d44">
      <inkml:trace xmlns:inkml="http://www.w3.org/2003/InkML" xml:id="stk44" contextRef="#ctx0" brushRef="#br0">16192 13210 0,'0'-35'7,"-35"35"19,-34 0-13,69-34-2,-35 34-7,0 0 2,0-35 3,-34 35-2,34 0 3,0-35-2,1 0-1,-1 35-1,0-34 4,35-36 4,0 35-5,-35-34-3,1 34 3,34 0-3,0-34 1,0 34 2,0-69 1,0 34-4,0-34 3,0 34-2,0 36-1,0-1 2,0 0 0,34 0-1,-34 1 3,35 34-3,-35-35 7,0 0-7,35 35 3,-35-35-3,69 35 1,-69-69 1,70 69 0,-70-35-4,35 35 2,-35-35 1,34 35 86,1 0-80,-35 35-4,35 0-2,0 0-3,-1 34 6,-34 1-5,35-36 0,0 1 4,0 35-2,-35-36 0,0 1 0,0 0 0,34-35-1,-34 35 0,0-1 1,0 1 0,0 0 0,0 35-3,0-1 4,0-34 1,0 34-4,0-34 0,-34 35 2,34-1 10,-35-69-12,35 35 1,-35-35 2,35 35 7,-35-35 16,1 0 91</inkml:trace>
    </iact:actionData>
  </iact:action>
  <iact:action type="add" startTime="200970">
    <iact:property name="dataType"/>
    <iact:actionData xml:id="d45">
      <inkml:trace xmlns:inkml="http://www.w3.org/2003/InkML" xml:id="stk45" contextRef="#ctx0" brushRef="#br0">17165 13106 0,'35'0'101,"-1"0"-92,36 0-1,34 0-4,-34 0 4,34 0-1,-35 35 2,36-1-2,-1-34 1,0 0 0,-69 0-1,0 0 1,-1 0-1,1 0 9,0 0 9,0 0-13,-1-34 203</inkml:trace>
    </iact:actionData>
  </iact:action>
  <iact:action type="add" startTime="205161">
    <iact:property name="dataType"/>
    <iact:actionData xml:id="d46">
      <inkml:trace xmlns:inkml="http://www.w3.org/2003/InkML" xml:id="stk46" contextRef="#ctx0" brushRef="#br0">17165 12967 0,'35'0'117,"-1"0"-110,1 0 2,35 0-4,-1 0 5,35 0-3,-34 0 0,34 0-1,0 0 4,1 35-2,-36-35-1,1 0 1,-36 0-2,1 0 2,0 0 1,0 0-2,34 34 0,-34-34 2,0 0-1,-1 0-2,1 0 1,0 0 3,0 0-3,-1 0 17</inkml:trace>
    </iact:actionData>
  </iact:action>
  <iact:action type="add" startTime="210614">
    <iact:property name="dataType"/>
    <iact:actionData xml:id="d47">
      <inkml:trace xmlns:inkml="http://www.w3.org/2003/InkML" xml:id="stk47" contextRef="#ctx0" brushRef="#br0">5420 7926 0,'0'-34'6,"139"34"95,105 0-94,34 0 0,0 0 1,34 0-1,314 0 0,-105 0 3,-104 0-2,35 0 1,-70 34-2,-69-34-2,-174 35 4,0-35 0,-35 0-2,-69 0 15,-35 35 10,34-35-26,36 0 2,-35 0 2,-1 0-4,70 0 3,-69 0-2,35 0 0,-36 0 3,1 0-2,0 0 74,0 0-73,34 0 1,1 0-2,-36 0-1,71 0 0,-36 0-2,-34 0 5,69 0-2,0 0 0,-34 0 0,-1 0 0,36 0-3,-36 0 4,-69-35-2,35 35 2,34 0-1,-34 0 7,0 0 63</inkml:trace>
    </iact:actionData>
  </iact:action>
  <iact:action type="add" startTime="212619">
    <iact:property name="dataType"/>
    <iact:actionData xml:id="d48">
      <inkml:trace xmlns:inkml="http://www.w3.org/2003/InkML" xml:id="stk48" contextRef="#ctx0" brushRef="#br0">5142 14079 0,'35'0'103,"35"0"-98,69 0 3,208 0 2,-243 0 3,313 0-8,-69 0-1,-70 0 3,243 0-1,-139 0 2,-69 0 0,-70 0 0,-34 0 0,-1 0 0,-104 0-2,-69 0 1,0 0 2,34 0-1,-34 0 8,0 0-8,0 0 0,-1 0 6,36 0-6,-1 0 0,-34 0 0,0 0 0,34 0 1,-34 0-4,35 0 3,-36 0 2,36 35-4,-1-35 2,-34 0 1,0 0-2,69 0 0,-69 0 1,0 0 1,69 0-2,-35 0 1,1 0 0,-1 0 1,-34 0-5,0 0 13,-1 0 0,1 0 235</inkml:trace>
    </iact:actionData>
  </iact:action>
  <iact:action type="add" startTime="214457">
    <iact:property name="dataType"/>
    <iact:actionData xml:id="d49">
      <inkml:trace xmlns:inkml="http://www.w3.org/2003/InkML" xml:id="stk49" contextRef="#ctx0" brushRef="#br0">13204 14184 0,'34'0'148,"105"0"-140,0 0-2,105 0 3,68 0-2,-34 0 1,-139 0-2,278 0 1,-139 0 0,70 0 2,-209 0 1,34 0-3,-68 0 0,-36 0-1,35 0 3,-69 0 7,0 0 75</inkml:trace>
    </iact:actionData>
  </iact:action>
  <iact:action type="add" startTime="222621">
    <iact:property name="dataType"/>
    <iact:actionData xml:id="d50">
      <inkml:trace xmlns:inkml="http://www.w3.org/2003/InkML" xml:id="stk50" contextRef="#ctx0" brushRef="#br0">23280 15296 0,'70'0'128,"-1"0"-123,36-35 1,-36 35 0,70 0 0,-35 0 4,1 0-3,-1 0 1,-35 0-1,-34 0 1,0 0 0</inkml:trace>
    </iact:actionData>
  </iact:action>
  <iact:action type="add" startTime="223322">
    <iact:property name="dataType"/>
    <iact:actionData xml:id="d51">
      <inkml:trace xmlns:inkml="http://www.w3.org/2003/InkML" xml:id="stk51" contextRef="#ctx0" brushRef="#br0">23280 15261 0,'0'-35'101,"70"35"-91,-35 0-5,-1 0 6,36 0-6,-35 0 2,-1 0 1,1 0-1,0 0 1,0 0 7</inkml:trace>
    </iact:actionData>
  </iact:action>
  <iact:action type="add" startTime="224463">
    <iact:property name="dataType"/>
    <iact:actionData xml:id="d52">
      <inkml:trace xmlns:inkml="http://www.w3.org/2003/InkML" xml:id="stk52" contextRef="#ctx0" brushRef="#br0">18833 15192 0,'34'0'74,"1"0"-69,0 0 5,0 0-5,34 0 3,1-35-2,-1 35 1,35 0 2,1 0-1,-36 0 0,35 0 0,35 0 0,0 0-2,35 0 3,-35 0-1,0 0-1,-35 0 2,1 35-2,-71-35 1,36 34-2,-35-34 1,34 0 11,-69 35-10,35-35-1,34 0 1,-34 0-2,0 35 2,69-35-1,-34 0 1,-36 0 2,36 0-3,-35 35 1,34-35 0,0 0-1,-34 0 1,0 0-1,34 0 1,-34 0 9,35 0-5,-36 0-4,1 0 1,0 0-1,69 0 0,-69 0 0,0 0 0,-1 0-1,71 0 0,-36 0 1,1 0-1,-36 0 2,36 0 0,-1 0-2,-34 0-1,0 0 2,0 0 0,34 0 0,-34-35 0,0 35 0,-1 0 0</inkml:trace>
    </iact:actionData>
  </iact:action>
  <iact:action type="add" startTime="225670">
    <iact:property name="dataType"/>
    <iact:actionData xml:id="d53">
      <inkml:trace xmlns:inkml="http://www.w3.org/2003/InkML" xml:id="stk53" contextRef="#ctx0" brushRef="#br0">21334 15435 0,'-34'0'15,"-1"-35"17,35 1-11,0-1-11,-35 0-3,35 0 1,0 0 0,0-34 0,0 34-4,-34-34 3,34-1 2,0 35-1,0-34 1,0-1-2,0 1 2,0-1-3,0 1 2,0-1 0,0 35 0,0-34-1,0 34 1,0 0 0,0-34-1,0 34 0,0 0 1,34-34 1,-34 34-2,35-34 2,-35 34-2,35 0 3,-1 0-5,-34 0 11,0 1-1,35 34-6,-35-35 13,35 35 31,0 0 8,34 35-52,-34-1 1,34 1-2,-69 0 0,70 0-3,-70 0 3,35-1-1,-1-34 3,-34 35-4,0 0 3,35 0-2,-35-1 24,35 1-23,-35 0 0,0 69 0,0-69-2,35 0 3,-35-1-2,0 71 0,0-70 2,0-1-1,0 1 1,0 35-2,0-36-1,0 1 2,-35 0 8,35 34-9,-35-34 3,35 0-3,-35 34 0,35-34 0,-34 0 0,-1 0 1,0-1 1,35 1 13,-35-35-15,1 35 2,34 0 7,-35 0-6,35-1-3,-35-34-3,0 35 5,35 0-2,-34-35 24,34 35-23,-35-35 239,0 0-189,35-35-31,-35 35-11,35-35 8</inkml:trace>
    </iact:actionData>
  </iact:action>
  <iact:action type="add" startTime="230594">
    <iact:property name="dataType"/>
    <iact:actionData xml:id="d54">
      <inkml:trace xmlns:inkml="http://www.w3.org/2003/InkML" xml:id="stk54" contextRef="#ctx0" brushRef="#br0">9903 16408 0,'35'0'110,"34"0"-97,-34-34-3,-1 34-3,1-35 2,35 0 6,-36 35-2,1 0 83,0 0-93,0 0 13,-1 0-8</inkml:trace>
    </iact:actionData>
  </iact:action>
  <iact:action type="add" startTime="231128">
    <iact:property name="dataType"/>
    <iact:actionData xml:id="d55">
      <inkml:trace xmlns:inkml="http://www.w3.org/2003/InkML" xml:id="stk55" contextRef="#ctx0" brushRef="#br0">10771 16339 0,'35'0'101,"0"0"-94,0 0 8,-1 0-2,1 0 4,0 0-9,0 0 15,-1 0 7,1 0-6,0 0 9,0 0-17</inkml:trace>
    </iact:actionData>
  </iact:action>
  <iact:action type="add" startTime="231894">
    <iact:property name="dataType"/>
    <iact:actionData xml:id="d56">
      <inkml:trace xmlns:inkml="http://www.w3.org/2003/InkML" xml:id="stk56" contextRef="#ctx0" brushRef="#br0">7366 16513 0,'35'0'69,"34"0"-63,36 0-1,-36 0 4,244 34-1,-70-34 2,35 35-2,-35 0-2,140 0 3,-140-35-3,70 35 1,-105-35 0,-34 34 3,-70-34-3,-35 0 2,1 0-2,-35 0 22,-1 0-2,36 0-23,-1 0 4,1 0 1,-35 0-1,69 0 0,-35 35-2,1-35 3,-35 0-2,-1 0 0,1 0 9,0 0 7,0 0 179</inkml:trace>
    </iact:actionData>
  </iact:action>
  <iact:action type="add" startTime="236054">
    <iact:property name="dataType"/>
    <iact:actionData xml:id="d57">
      <inkml:trace xmlns:inkml="http://www.w3.org/2003/InkML" xml:id="stk57" contextRef="#ctx0" brushRef="#br0">10667 16339 0,'70'0'159,"-36"0"-148,1 0-5,0 0 0,0 0 3,-1 0 8,1 0 5,0 0-7</inkml:trace>
    </iact:actionData>
  </iact:action>
  <iact:action type="add" startTime="236942">
    <iact:property name="dataType"/>
    <iact:actionData xml:id="d58">
      <inkml:trace xmlns:inkml="http://www.w3.org/2003/InkML" xml:id="stk58" contextRef="#ctx0" brushRef="#br0">11814 16582 0,'35'0'121,"-1"0"-113,1-35 0,0 1-1,34-1 3,-34-69-3,35 34 1,34 1-2,-69-1 3,-1 1-1,1-1-2,0 35 2,0-34 0,-35 34 2,0 0-5,0-34 3,0-1 8,0 1-8,0-1 1,0-34-2,-35 0 3,0-1-6,0 36 3,1 34 1,-1-69 0,0 69 1,0 0 0,35 0-5,-34 35 5,34-34 7,-35-1-7,0 35 6,35-35-9,-35 35 2,35-35 33,-34 35 19,-1 0-44,35 35 1,-35 0-9,0 0-2,35 34 2,0 1 6,-34-1-7,34-34 1,0 69 2,0-34-3,0-35 2,0 34-3,0-34 2,0 69-2,0-69 3,0 34-1,0 1 1,0-1 5,34 1-7,-34-35 2,0-1 7,0 1-9,35 0 8,-35 0-8,35-35 9,-35 35-7,0-1 7,0 1 67,35-35-64,-35 35 10,34-35-14,-34 35-6,0-1 5,35-34 53,-35 35-42,35-35 12,-35 35 43,35-35 44,-35 35 79</inkml:trace>
    </iact:actionData>
  </iact:action>
  <iact:action type="add" startTime="241735">
    <iact:property name="dataType"/>
    <iact:actionData xml:id="d59">
      <inkml:trace xmlns:inkml="http://www.w3.org/2003/InkML" xml:id="stk59" contextRef="#ctx0" brushRef="#br0">19145 16478 0,'35'0'156,"35"0"-148,-36 0-5,36 0 15,-1 0-10,-34 0-1,0 0 3,0 0 4,-1 0 0,1 0 31,0 0-20,0 0-1</inkml:trace>
    </iact:actionData>
  </iact:action>
  <iact:action type="add" startTime="243133">
    <iact:property name="dataType"/>
    <iact:actionData xml:id="d60">
      <inkml:trace xmlns:inkml="http://www.w3.org/2003/InkML" xml:id="stk60" contextRef="#ctx0" brushRef="#br0">20292 16443 0,'35'0'240,"0"0"-225,-1 0 0,1 0-10,0 0 21,0 0-5,-1 0-5,1 0-1,0 0 3,0 0 12,-1 0 1,1 0-16</inkml:trace>
    </iact:actionData>
  </iact:action>
  <iact:action type="add" startTime="245301">
    <iact:property name="dataType"/>
    <iact:actionData xml:id="d61">
      <inkml:trace xmlns:inkml="http://www.w3.org/2003/InkML" xml:id="stk61" contextRef="#ctx0" brushRef="#br0">21439 16547 0,'0'-34'135,"34"34"-132,36 0 7,-1 0-3,-34 0 0,35 0 1,-1 0-1,35 0 2,-34 0-2,-1 0 0,-34 0 1,35 0 1,-36 0-1,1 0 8,0 0 62</inkml:trace>
    </iact:actionData>
  </iact:action>
  <iact:action type="add" startTime="256650">
    <iact:property name="dataType"/>
    <iact:actionData xml:id="d62">
      <inkml:trace xmlns:inkml="http://www.w3.org/2003/InkML" xml:id="stk62" contextRef="#ctx0" brushRef="#br0">19180 16687 0,'0'34'169,"35"-34"-162,0 0 1,-1 0 5,1 0 6,0 0-4,0 0-7,-1 0 24,1 0 27,0 0-43,0 0-9,-35-34 0,34-1 3,-34 0-3,70 0 15,-70 0-21,35 35 5,-35-34 2,0-1 7,34 0-5,1 0-2,-35 1 0,35-36-2,-35 35 1,35-34 2,-35-35-1,34 34-1,-34 0 1,35 1 0,-35-35-1,35 34 1,-35 1-1,0 34 2,0 0-2,0-34 2,0-1-1,0 35-3,0 1 2,0-36 2,0 0-1,0 36-1,0-1 3,0 0-2,0 0 0,0 1-4,0-1 14,0 0-10,0 0 16,-35 1 13,0 34-7,35-35-5,-34 35-17,-1 0 0,-35 0 5,1 35 3,34-1-8,-34 1 0,-1 0-1,-34 34 1,34-34 1,1 35-2,-1-36 0,36 71 1,-36-70 2,70-1-4,-35 1 9,35 0-7,0 0 0,-34 34-1,34 1 0,0-1 9,0 1-8,0-36-1,0 1 2,0 0-1,0 0 0,0-1 1,0 1-4,0 0 2,0 0 1,34 0 0,-34-1 0,0 36 0,35-35 0,0-1-1,0 36 0,-1-35 10,-34-1-2,35-34 39,-35 35-7,35 0-16,0-35-15,-1 0-10</inkml:trace>
    </iact:actionData>
  </iact:action>
  <iact:action type="add" startTime="258478">
    <iact:property name="dataType"/>
    <iact:actionData xml:id="d63">
      <inkml:trace xmlns:inkml="http://www.w3.org/2003/InkML" xml:id="stk63" contextRef="#ctx0" brushRef="#br0">20396 16687 0,'-34'0'54,"-1"-70"-48,35 35 2,-35 0 1,35 1-1,-35-1 0,35 0 0,-34-34-1,34 34-1,-35-35 2,0 1 1,35 34 7,-35-34-9,35-1 10,0 35-3,0 0-6,0 1 1,0-1-2,0 0 0,0 0 2,0-34-4,0 34 3,0 0 1,0 1-1,0-1 7,0 0-1,0 0-5,0 1 5,0-1-4,0-35-1,0 1 3,0 34-3,0 0-1,0 0 0,35 35 0,-35-34 7,35-1 7,0 0 2,-35 0-15,0 1 13,34 34-6,-34-35 61,35 35-29,0 35-36,34 69-2,-34 0-2,0-69-1,0 35 0,-35 34 3,69-35-4,-34 36 0,-35-36 2,0 1 9,0-1-9,0 35 0,0-69-1,0 0 1,0 0-2,0 34 3,0-34 6,0 0 1,0 0-11,0-1 21,0 1 5,-35-35 0,35 35-23,-35 0 8,1-35 43,34 34-27,-35-34 38,35 35-11,-35-35 32,0 0 253</inkml:trace>
    </iact:actionData>
  </iact:action>
  <iact:action type="add" startTime="267459">
    <iact:property name="dataType"/>
    <iact:actionData xml:id="d64">
      <inkml:trace xmlns:inkml="http://www.w3.org/2003/InkML" xml:id="stk64" contextRef="#ctx0" brushRef="#br0">21856 16513 0,'0'-35'39,"0"0"7,-70-34-38,1-1 0,34-34-1,-69-35 1,34 34-2,1-34 1,34 35 2,0 35-1,35-1 0,-35-34-1,35 34-1,-34-34 4,34 34-3,0 36 1,0-36-1,0 1 2,0 34-2,0 0 1,0 0-3,0 1 12,0-1 22,34 35-24,1 0 57,35 0-67,-1 0 5,1 0-3,-36 35-1,1-35 5,69 69-6,-69-34 12,35 0-9,-36 34-1,36-34 1,-35 34-1,34 1 1,1-35 1,-36 34-3,1 1 8,0-35-4,0-1-2,-35 1 0,0 35-1,34-1 1,-34-34-1,0 34-1,0-34 11,0 35-9,0-36 1,-34 1-2,-1 35 2,0-35 4,-34 34-4,-1 1-1,35-36-2,1-34 3,-1 35 1,0 0-4,0 0 0,1-35 72,-1 0-52,0 0 64</inkml:trace>
    </iact:actionData>
  </iact:action>
  <iact:action type="add" startTime="271998">
    <iact:property name="dataType"/>
    <iact:actionData xml:id="d65">
      <inkml:trace xmlns:inkml="http://www.w3.org/2003/InkML" xml:id="stk65" contextRef="#ctx0" brushRef="#br0">12266 3477 0,'69'0'113,"35"0"-103,35 34-3,70 1 2,69 0 0,-35 0-3,-139-1 0,174 1 3,-104-35-1,34 35 1,-138-35-3,69 35 1,69-35 3,-103 0-4,-1 0 1,-35 0 1,1 0 1,-1 0-2,1 35 2,-1-35-4,-34 0 3,35 0 1,-36 0-1,71 0 0,-36 0-1,35 0 1,35 0 1,-35 0-4,35 0 3,-34 0 1,34 0-1,-35 0-1,0 0 1,35 0-2,-35 0 3,1 34-2,68-34 1,-103 0 0,34 0 1,0 0-1,1 0 0,34 0-4,-35 0 6,0 0-2,0 0 0,1 0-1,-1 0 0,-69 0 3,34 0-4,-34 0 1,34 0 1,70 0 0,-34 35 0,68-35 1,-103 0-1,69 0-2,0 35 3,-35-35-2,35 0 0,-70 0 2,36 0-1,-1 0 0,-35 0-3,1 0 4,34 0-3,0 0 4,35 0-3,35 0 1,-104 35 2,69-35-6,0 0 5,-70 0-2,1 0 2,-36 0-2,1 0 2,0 0-1,34 0-1,-34 0 8,0 0-8,0 0 1,34 0 1,1 0-1,-1 0-2,-34 0 1,0 0 2,-1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E647E-0477-42F8-9A33-F6891792BF59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7E58-7D37-4E10-8523-EDA21FED5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462341C-21DB-4568-8E26-456C37D321FA}" type="slidenum">
              <a:rPr lang="en-US" altLang="zh-CN" sz="130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zh-CN" sz="1300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44690-C657-4484-8020-4DAF10E70693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3B79-E97F-4A5D-846F-64C831648307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1D85-D70A-4D88-9670-97110CC5CA7E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800" b="1" kern="1200" dirty="0" smtClean="0">
                <a:solidFill>
                  <a:srgbClr val="3333FF"/>
                </a:solidFill>
                <a:latin typeface="Comic Sans MS" pitchFamily="66" charset="0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2800" kern="1200" dirty="0" smtClean="0">
                <a:solidFill>
                  <a:schemeClr val="tx1">
                    <a:tint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9B206-803C-4C94-BB76-6A89C3E09419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CE29-A49C-40CD-A094-ED2D9B0F7D7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0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AF1EE-EA7E-4B2E-BB61-07CBA90EDD86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A721A-C024-4FB2-8C23-AC2864463BA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74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6FB7E-2A83-40E6-8A19-1883D0312A9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C234F-51A7-4E8D-ADCF-F36BD0D13E7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46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2040A-01AD-40DA-AC2A-60F73F0F9304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054B1-3ACD-4DAA-8679-F7868D83D16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2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3D3B8-98E1-41E8-BEA9-C0EF9F55D6F4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34FE-6161-4DB0-9C11-68784B98377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75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E9514-D4FA-48E0-91B6-913A21990EA1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7E8CE-8377-4CE7-A65C-812163DA30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29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2347-F824-4225-9214-67B19C0EE9BF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CA93-C5F8-4406-AFA8-29CE2FC7E59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87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77DA8-CBDF-44E0-96DB-E14C8CCB0463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A0843-48B0-4B06-8B21-17F2FCDC372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3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88EE-78DA-4F49-9CFF-56DE118390C7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5EBE4-44FA-4530-A962-9C0C25325396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2EA40-1608-4138-947D-1D70C8B183F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88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4A059-8AD2-46D5-8DC2-347E60A2EF3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90F11-EEBA-4132-B153-FDEA13866AE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80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D2966-43DE-4497-AF77-9394F6C70A99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17A6B-1C93-44CF-8F8A-C38F594A078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8437-6E6A-4663-9EEA-8841A862AB2B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EAD3-8CF5-413D-AECE-18906225B273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8D91-EE2E-4737-B745-0451D700670B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176F-5872-4851-B266-ED9F7D65539D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6CCA-762A-4E08-A5BB-6899F80B993A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61F6-F0F4-4E7D-9211-32A5B2069366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3BDD-E2D4-4ECA-8E30-9865ECD95A2F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88E07-AE27-49BD-9F68-B858B1103798}" type="datetime1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B479-AE67-4326-BDE5-6F1FA43483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16C4FC-FDDD-487F-8EC0-A0415035D0B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86063" y="6350000"/>
            <a:ext cx="35718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/>
              <a:t>155174-Principle of Compiler  lecture 4 Liu Xinxin, Peng Shaowu, Ying Weiqin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832A0-C721-4543-AB2B-40F1A2638AB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0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altLang="en-US" sz="2800" kern="1200" dirty="0">
          <a:solidFill>
            <a:srgbClr val="3333FF"/>
          </a:solidFill>
          <a:latin typeface="Comic Sans MS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3333FF"/>
          </a:solidFill>
          <a:latin typeface="Comic Sans MS" pitchFamily="66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800" kern="1200" dirty="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400" kern="1200" dirty="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kern="1200" dirty="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microsoft.com/office/2011/relationships/inkAction" Target="../ink/inkAction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microsoft.com/office/2011/relationships/inkAction" Target="../ink/inkAction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microsoft.com/office/2011/relationships/inkAction" Target="../ink/inkAction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microsoft.com/office/2011/relationships/inkAction" Target="../ink/inkAction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microsoft.com/office/2011/relationships/inkAction" Target="../ink/inkAction9.xm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SLR(1) Parsing</a:t>
            </a:r>
            <a:endParaRPr dirty="0"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338" y="1452563"/>
            <a:ext cx="8334375" cy="41068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dirty="0"/>
              <a:t>1): </a:t>
            </a:r>
            <a:r>
              <a:rPr lang="en-US" altLang="zh-CN" dirty="0">
                <a:sym typeface="Wingdings"/>
              </a:rPr>
              <a:t>S</a:t>
            </a:r>
            <a:r>
              <a:rPr lang="en-US" altLang="zh-CN" dirty="0"/>
              <a:t> SS+   2): </a:t>
            </a:r>
            <a:r>
              <a:rPr lang="en-US" altLang="zh-CN" dirty="0">
                <a:sym typeface="Wingdings"/>
              </a:rPr>
              <a:t>S</a:t>
            </a:r>
            <a:r>
              <a:rPr lang="en-US" altLang="zh-CN" dirty="0"/>
              <a:t> SS*    3): S</a:t>
            </a:r>
            <a:r>
              <a:rPr lang="en-US" altLang="zh-CN" dirty="0">
                <a:sym typeface="Wingdings"/>
              </a:rPr>
              <a:t></a:t>
            </a:r>
            <a:r>
              <a:rPr lang="en-US" altLang="zh-CN" dirty="0"/>
              <a:t> a</a:t>
            </a:r>
            <a:endParaRPr lang="en-US" altLang="zh-CN" sz="2200" dirty="0"/>
          </a:p>
          <a:p>
            <a:pPr marL="0" indent="0">
              <a:buFont typeface="Arial" charset="0"/>
              <a:buNone/>
              <a:defRPr/>
            </a:pPr>
            <a:r>
              <a:rPr lang="en-US" altLang="zh-CN" sz="2200" i="1" dirty="0"/>
              <a:t>According to the grammar of 4.2.1, answer the following questions:</a:t>
            </a:r>
          </a:p>
          <a:p>
            <a:pPr lvl="1">
              <a:defRPr/>
            </a:pPr>
            <a:r>
              <a:rPr lang="en-US" altLang="zh-CN" dirty="0"/>
              <a:t>Augment the grammar and</a:t>
            </a:r>
            <a:r>
              <a:rPr lang="en-US" altLang="zh-CN" b="1" dirty="0"/>
              <a:t> </a:t>
            </a:r>
            <a:r>
              <a:rPr lang="en-US" altLang="zh-CN" dirty="0"/>
              <a:t>construct the DFA of LR(0) items for the augmented grammar. </a:t>
            </a:r>
          </a:p>
          <a:p>
            <a:pPr lvl="1">
              <a:defRPr/>
            </a:pPr>
            <a:r>
              <a:rPr lang="en-US" altLang="zh-CN" dirty="0"/>
              <a:t>Is this augmented grammar the LR(0) or SLR(1) grammar ? Give your reason.</a:t>
            </a:r>
          </a:p>
          <a:p>
            <a:pPr lvl="1">
              <a:defRPr/>
            </a:pPr>
            <a:r>
              <a:rPr lang="en-US" altLang="zh-CN" dirty="0"/>
              <a:t>Construct the SLR(1)  parsing table. </a:t>
            </a:r>
          </a:p>
          <a:p>
            <a:pPr lvl="1">
              <a:defRPr/>
            </a:pPr>
            <a:r>
              <a:rPr lang="en-US" altLang="zh-CN" dirty="0"/>
              <a:t>Show the parsing stack and the action of the parser for the input token string “</a:t>
            </a:r>
            <a:r>
              <a:rPr lang="en-US" altLang="zh-CN" dirty="0" err="1"/>
              <a:t>aa+a</a:t>
            </a:r>
            <a:r>
              <a:rPr lang="en-US" altLang="zh-CN" dirty="0"/>
              <a:t>*$”.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A057C4-F69B-41B1-A1AE-00C66AAB3B0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C22194A-618D-494F-A6E8-79157AF54F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3120" y="1314000"/>
              <a:ext cx="7543440" cy="4180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C22194A-618D-494F-A6E8-79157AF54F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3760" y="1304640"/>
                <a:ext cx="7562160" cy="4199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C3657AD-447D-4827-BF3E-5751F2E2A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5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25"/>
    </mc:Choice>
    <mc:Fallback>
      <p:transition spd="slow" advTm="110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SLR(1) Parsing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  <a:p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348880"/>
            <a:ext cx="223224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(0) 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(1) </a:t>
            </a:r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 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(2)</a:t>
            </a:r>
            <a:r>
              <a:rPr lang="en-US" altLang="zh-CN" sz="2400" dirty="0"/>
              <a:t> S</a:t>
            </a:r>
            <a:r>
              <a:rPr lang="en-US" altLang="zh-CN" sz="2400" dirty="0">
                <a:sym typeface="Wingdings" pitchFamily="2" charset="2"/>
              </a:rPr>
              <a:t> SS*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(3)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</a:t>
            </a:r>
            <a:r>
              <a:rPr lang="en-US" altLang="zh-CN" sz="2400" dirty="0" err="1">
                <a:sym typeface="Wingdings" pitchFamily="2" charset="2"/>
              </a:rPr>
              <a:t>a</a:t>
            </a:r>
            <a:endParaRPr lang="en-US" altLang="zh-CN" sz="2400" dirty="0">
              <a:sym typeface="Wingdings" pitchFamily="2" charset="2"/>
            </a:endParaRPr>
          </a:p>
        </p:txBody>
      </p:sp>
      <p:graphicFrame>
        <p:nvGraphicFramePr>
          <p:cNvPr id="7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52269"/>
              </p:ext>
            </p:extLst>
          </p:nvPr>
        </p:nvGraphicFramePr>
        <p:xfrm>
          <a:off x="3203848" y="2564904"/>
          <a:ext cx="5616624" cy="3884512"/>
        </p:xfrm>
        <a:graphic>
          <a:graphicData uri="http://schemas.openxmlformats.org/drawingml/2006/table">
            <a:tbl>
              <a:tblPr/>
              <a:tblGrid>
                <a:gridCol w="68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33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Action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Goto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$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s2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pitchFamily="18" charset="0"/>
                        </a:rPr>
                        <a:t>s2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acc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3</a:t>
                      </a: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r3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r3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r3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r3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CN" sz="2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s2</a:t>
                      </a:r>
                      <a:endParaRPr kumimoji="1" lang="zh-CN" altLang="en-US" sz="2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CN" sz="2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s4</a:t>
                      </a:r>
                      <a:endParaRPr kumimoji="1" lang="zh-CN" altLang="en-US" sz="2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CN" sz="2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s5</a:t>
                      </a:r>
                      <a:endParaRPr kumimoji="1" lang="zh-CN" altLang="en-US" sz="2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3</a:t>
                      </a: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4</a:t>
                      </a: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r1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5</a:t>
                      </a: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Times New Roman" pitchFamily="18" charset="0"/>
                        </a:rPr>
                        <a:t>r2</a:t>
                      </a: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100838" marR="100838" marT="50377" marB="503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Group 62"/>
          <p:cNvGraphicFramePr>
            <a:graphicFrameLocks noGrp="1"/>
          </p:cNvGraphicFramePr>
          <p:nvPr/>
        </p:nvGraphicFramePr>
        <p:xfrm>
          <a:off x="611560" y="4581128"/>
          <a:ext cx="1800201" cy="1373508"/>
        </p:xfrm>
        <a:graphic>
          <a:graphicData uri="http://schemas.openxmlformats.org/drawingml/2006/table">
            <a:tbl>
              <a:tblPr/>
              <a:tblGrid>
                <a:gridCol w="39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FOLLOW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S’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$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$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, +, *, a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4BFDE9-5AA3-44DE-ABE9-75EE1921E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78" y="-27384"/>
            <a:ext cx="4343686" cy="2612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42582DA-DAA4-4B06-B1E6-66D246C77B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640" y="62640"/>
              <a:ext cx="8606520" cy="6458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42582DA-DAA4-4B06-B1E6-66D246C77B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280" y="53280"/>
                <a:ext cx="8625240" cy="6476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A490D873-C433-4564-80B2-905548750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785"/>
    </mc:Choice>
    <mc:Fallback>
      <p:transition spd="slow" advTm="44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SLR(1) </a:t>
            </a:r>
            <a:r>
              <a:rPr lang="zh-CN" altLang="en-US" dirty="0"/>
              <a:t>分析过程模拟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14184"/>
              </p:ext>
            </p:extLst>
          </p:nvPr>
        </p:nvGraphicFramePr>
        <p:xfrm>
          <a:off x="395536" y="2492896"/>
          <a:ext cx="835293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Step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Stack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Input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Action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solidFill>
                            <a:srgbClr val="FFFF00"/>
                          </a:solidFill>
                          <a:latin typeface="+mn-lt"/>
                        </a:rPr>
                        <a:t>Goto</a:t>
                      </a:r>
                      <a:r>
                        <a:rPr lang="en-US" altLang="zh-CN" sz="2400" b="0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zh-CN" altLang="en-US" sz="2400" b="0" dirty="0">
                        <a:solidFill>
                          <a:srgbClr val="FFFF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ym typeface="Wingdings" pitchFamily="2" charset="2"/>
                        </a:rPr>
                        <a:t>aa+a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$0a2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ym typeface="Wingdings" pitchFamily="2" charset="2"/>
                        </a:rPr>
                        <a:t>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ym typeface="Wingdings" pitchFamily="2" charset="2"/>
                        </a:rPr>
                        <a:t>a+a</a:t>
                      </a:r>
                      <a:r>
                        <a:rPr lang="en-US" altLang="zh-CN" sz="2400" dirty="0">
                          <a:sym typeface="Wingdings" pitchFamily="2" charset="2"/>
                        </a:rPr>
                        <a:t>*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$0S1a2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+a*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$0S1S3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+a*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$0S1S3+4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a*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a*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88224" y="348332"/>
            <a:ext cx="223224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(0) 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(1) </a:t>
            </a:r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 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(2)</a:t>
            </a:r>
            <a:r>
              <a:rPr lang="en-US" altLang="zh-CN" sz="2400" dirty="0"/>
              <a:t> S</a:t>
            </a:r>
            <a:r>
              <a:rPr lang="en-US" altLang="zh-CN" sz="2400" dirty="0">
                <a:sym typeface="Wingdings" pitchFamily="2" charset="2"/>
              </a:rPr>
              <a:t> SS*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(3)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</a:t>
            </a:r>
            <a:r>
              <a:rPr lang="en-US" altLang="zh-CN" sz="2400" dirty="0" err="1">
                <a:sym typeface="Wingdings" pitchFamily="2" charset="2"/>
              </a:rPr>
              <a:t>a</a:t>
            </a:r>
            <a:endParaRPr lang="en-US" altLang="zh-CN" sz="2400" dirty="0"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2304256" cy="166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D6BA57D-A9BD-4B74-9573-B5B56D9503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00" y="288000"/>
              <a:ext cx="8643960" cy="5944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D6BA57D-A9BD-4B74-9573-B5B56D950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0" y="278640"/>
                <a:ext cx="8662680" cy="5963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3D72409-A048-457E-90A6-9538949C2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737"/>
    </mc:Choice>
    <mc:Fallback>
      <p:transition spd="slow" advTm="48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SLR(1) </a:t>
            </a:r>
            <a:r>
              <a:rPr lang="zh-CN" altLang="en-US" dirty="0"/>
              <a:t>分析过程模拟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39375"/>
              </p:ext>
            </p:extLst>
          </p:nvPr>
        </p:nvGraphicFramePr>
        <p:xfrm>
          <a:off x="395536" y="2492896"/>
          <a:ext cx="83529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Step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Stack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Input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Action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solidFill>
                            <a:srgbClr val="FFFF00"/>
                          </a:solidFill>
                          <a:latin typeface="+mn-lt"/>
                        </a:rPr>
                        <a:t>Goto</a:t>
                      </a:r>
                      <a:r>
                        <a:rPr lang="en-US" altLang="zh-CN" sz="2400" b="0" dirty="0">
                          <a:solidFill>
                            <a:srgbClr val="FFFF00"/>
                          </a:solidFill>
                          <a:latin typeface="+mn-lt"/>
                        </a:rPr>
                        <a:t> </a:t>
                      </a:r>
                      <a:endParaRPr lang="zh-CN" altLang="en-US" sz="2400" b="0" dirty="0">
                        <a:solidFill>
                          <a:srgbClr val="FFFF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$0S1a2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*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$0S1S3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*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$0S1S3*5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$0S1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ym typeface="Wingdings" pitchFamily="2" charset="2"/>
                        </a:rPr>
                        <a:t>  $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4664"/>
            <a:ext cx="240026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AD7954-BDC8-4CE3-A910-94113B67A3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920" y="575640"/>
              <a:ext cx="8244000" cy="4318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AD7954-BDC8-4CE3-A910-94113B67A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560" y="566280"/>
                <a:ext cx="8262720" cy="4336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2ABFD51-BA2E-461B-A09F-A9133357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53"/>
    </mc:Choice>
    <mc:Fallback>
      <p:transition spd="slow" advTm="8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pPr lvl="1"/>
            <a:r>
              <a:rPr lang="zh-CN" altLang="en-US" dirty="0"/>
              <a:t>扩充文法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US" altLang="zh-CN" dirty="0"/>
              <a:t>(argument grammar)</a:t>
            </a:r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899592" y="3356992"/>
            <a:ext cx="25186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G: </a:t>
            </a:r>
          </a:p>
          <a:p>
            <a:r>
              <a:rPr lang="en-US" altLang="zh-CN" sz="3200" dirty="0"/>
              <a:t>S</a:t>
            </a:r>
            <a:r>
              <a:rPr lang="en-US" altLang="zh-CN" sz="3200" dirty="0">
                <a:sym typeface="Wingdings" pitchFamily="2" charset="2"/>
              </a:rPr>
              <a:t>SS+|SS*|a</a:t>
            </a:r>
          </a:p>
        </p:txBody>
      </p:sp>
      <p:sp>
        <p:nvSpPr>
          <p:cNvPr id="5" name="矩形 4"/>
          <p:cNvSpPr/>
          <p:nvPr/>
        </p:nvSpPr>
        <p:spPr>
          <a:xfrm>
            <a:off x="3995936" y="3356992"/>
            <a:ext cx="25186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G’</a:t>
            </a:r>
            <a:r>
              <a:rPr lang="en-US" altLang="zh-CN" sz="3200" dirty="0"/>
              <a:t>: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S’</a:t>
            </a:r>
            <a:r>
              <a:rPr lang="en-US" altLang="zh-CN" sz="3200" dirty="0">
                <a:sym typeface="Wingdings" pitchFamily="2" charset="2"/>
              </a:rPr>
              <a:t>S</a:t>
            </a:r>
            <a:r>
              <a:rPr lang="en-US" altLang="zh-CN" sz="3200" dirty="0"/>
              <a:t> </a:t>
            </a:r>
          </a:p>
          <a:p>
            <a:r>
              <a:rPr lang="en-US" altLang="zh-CN" sz="3200" dirty="0"/>
              <a:t>S</a:t>
            </a:r>
            <a:r>
              <a:rPr lang="en-US" altLang="zh-CN" sz="32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2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2627CC7-318A-4AB2-AF59-6E7267F9B3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0840" y="3116160"/>
              <a:ext cx="6254640" cy="2516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2627CC7-318A-4AB2-AF59-6E7267F9B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480" y="3106800"/>
                <a:ext cx="6273360" cy="2534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BD141DD-1E6A-4AFB-B96A-8842D2FC8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33"/>
    </mc:Choice>
    <mc:Fallback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131840" y="1412776"/>
            <a:ext cx="19672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2996952"/>
            <a:ext cx="988860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3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2A56B1D-39F1-474C-B352-865D384921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5480" y="1802160"/>
              <a:ext cx="4028400" cy="3642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2A56B1D-39F1-474C-B352-865D38492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120" y="1792800"/>
                <a:ext cx="4047120" cy="3660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4769581-4D8D-45A5-827B-A66D6FDBB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43"/>
    </mc:Choice>
    <mc:Fallback>
      <p:transition spd="slow" advTm="98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915816" y="1268760"/>
            <a:ext cx="19672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2996952"/>
            <a:ext cx="1140056" cy="19389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4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088146B-D9D4-4B84-84DC-D31D271551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360" y="2453040"/>
              <a:ext cx="4165920" cy="2715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088146B-D9D4-4B84-84DC-D31D271551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00" y="2443680"/>
                <a:ext cx="4184640" cy="2734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BC403DB-BEAE-42E9-8427-049B443E8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52"/>
    </mc:Choice>
    <mc:Fallback>
      <p:transition spd="slow" advTm="73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915816" y="1268760"/>
            <a:ext cx="19672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2996952"/>
            <a:ext cx="1140056" cy="19389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2567848" y="2623552"/>
            <a:ext cx="1140056" cy="26776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S+</a:t>
            </a:r>
          </a:p>
          <a:p>
            <a:r>
              <a:rPr lang="en-US" altLang="zh-CN" sz="2400" dirty="0">
                <a:sym typeface="Wingdings" pitchFamily="2" charset="2"/>
              </a:rPr>
              <a:t>SS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1895632" y="3962380"/>
            <a:ext cx="672216" cy="40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51720" y="3429000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897425" y="5622339"/>
            <a:ext cx="851515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2</a:t>
            </a:r>
          </a:p>
          <a:p>
            <a:r>
              <a:rPr lang="en-US" altLang="zh-CN" sz="2400" dirty="0" err="1">
                <a:sym typeface="Wingdings" pitchFamily="2" charset="2"/>
              </a:rPr>
              <a:t>Sa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cxnSp>
        <p:nvCxnSpPr>
          <p:cNvPr id="13" name="直接箭头连接符 12"/>
          <p:cNvCxnSpPr>
            <a:stCxn id="6" idx="2"/>
            <a:endCxn id="11" idx="0"/>
          </p:cNvCxnSpPr>
          <p:nvPr/>
        </p:nvCxnSpPr>
        <p:spPr>
          <a:xfrm flipH="1">
            <a:off x="1323183" y="4935944"/>
            <a:ext cx="2421" cy="686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99592" y="5055567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5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1F71A48-7FE4-4097-BFAB-34F2C70934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2920" y="2440440"/>
              <a:ext cx="4365720" cy="4280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1F71A48-7FE4-4097-BFAB-34F2C7093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560" y="2431080"/>
                <a:ext cx="4384440" cy="42991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976AD6F-A70C-410B-8A46-5B158222A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100"/>
    </mc:Choice>
    <mc:Fallback>
      <p:transition spd="slow" advTm="18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915816" y="1268760"/>
            <a:ext cx="19672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2996952"/>
            <a:ext cx="1140056" cy="19389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2567848" y="2623552"/>
            <a:ext cx="1140056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S+</a:t>
            </a:r>
          </a:p>
          <a:p>
            <a:r>
              <a:rPr lang="en-US" altLang="zh-CN" sz="2400" dirty="0">
                <a:sym typeface="Wingdings" pitchFamily="2" charset="2"/>
              </a:rPr>
              <a:t>SS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1895632" y="3962380"/>
            <a:ext cx="672216" cy="40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51720" y="3429000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897425" y="5622339"/>
            <a:ext cx="851515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2</a:t>
            </a:r>
          </a:p>
          <a:p>
            <a:r>
              <a:rPr lang="en-US" altLang="zh-CN" sz="2400" dirty="0" err="1">
                <a:sym typeface="Wingdings" pitchFamily="2" charset="2"/>
              </a:rPr>
              <a:t>Sa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cxnSp>
        <p:nvCxnSpPr>
          <p:cNvPr id="13" name="直接箭头连接符 12"/>
          <p:cNvCxnSpPr>
            <a:stCxn id="6" idx="2"/>
            <a:endCxn id="11" idx="0"/>
          </p:cNvCxnSpPr>
          <p:nvPr/>
        </p:nvCxnSpPr>
        <p:spPr>
          <a:xfrm flipH="1">
            <a:off x="1323183" y="4935944"/>
            <a:ext cx="2421" cy="686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99592" y="5055567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cxnSp>
        <p:nvCxnSpPr>
          <p:cNvPr id="15" name="直接箭头连接符 14"/>
          <p:cNvCxnSpPr>
            <a:stCxn id="7" idx="2"/>
            <a:endCxn id="11" idx="3"/>
          </p:cNvCxnSpPr>
          <p:nvPr/>
        </p:nvCxnSpPr>
        <p:spPr>
          <a:xfrm flipH="1">
            <a:off x="1748940" y="5301208"/>
            <a:ext cx="1388936" cy="7366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54704" y="5343599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4440056" y="2636912"/>
            <a:ext cx="1293944" cy="304698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3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 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 </a:t>
            </a:r>
            <a:r>
              <a:rPr lang="en-US" altLang="zh-CN" sz="2400" dirty="0">
                <a:sym typeface="Wingdings" pitchFamily="2" charset="2"/>
              </a:rPr>
              <a:t>+</a:t>
            </a:r>
          </a:p>
          <a:p>
            <a:r>
              <a:rPr lang="en-US" altLang="zh-CN" sz="2400" dirty="0">
                <a:sym typeface="Wingdings" pitchFamily="2" charset="2"/>
              </a:rPr>
              <a:t>SSS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 ∙ </a:t>
            </a:r>
            <a:r>
              <a:rPr lang="en-US" altLang="zh-CN" sz="2400" dirty="0">
                <a:sym typeface="Wingdings" pitchFamily="2" charset="2"/>
              </a:rPr>
              <a:t>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S+</a:t>
            </a:r>
          </a:p>
          <a:p>
            <a:r>
              <a:rPr lang="en-US" altLang="zh-CN" sz="2400" dirty="0">
                <a:sym typeface="Wingdings" pitchFamily="2" charset="2"/>
              </a:rPr>
              <a:t>SS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cxnSp>
        <p:nvCxnSpPr>
          <p:cNvPr id="20" name="直接箭头连接符 19"/>
          <p:cNvCxnSpPr>
            <a:stCxn id="7" idx="3"/>
            <a:endCxn id="18" idx="1"/>
          </p:cNvCxnSpPr>
          <p:nvPr/>
        </p:nvCxnSpPr>
        <p:spPr>
          <a:xfrm>
            <a:off x="3707904" y="3962380"/>
            <a:ext cx="732152" cy="1980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889308" y="3581400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cxnSp>
        <p:nvCxnSpPr>
          <p:cNvPr id="23" name="形状 22"/>
          <p:cNvCxnSpPr>
            <a:stCxn id="18" idx="2"/>
          </p:cNvCxnSpPr>
          <p:nvPr/>
        </p:nvCxnSpPr>
        <p:spPr>
          <a:xfrm rot="5400000">
            <a:off x="3148652" y="4298936"/>
            <a:ext cx="553412" cy="33233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06832" y="5847655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sp>
        <p:nvSpPr>
          <p:cNvPr id="25" name="矩形 24"/>
          <p:cNvSpPr/>
          <p:nvPr/>
        </p:nvSpPr>
        <p:spPr>
          <a:xfrm>
            <a:off x="6732240" y="4322592"/>
            <a:ext cx="1140056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4</a:t>
            </a:r>
          </a:p>
          <a:p>
            <a:r>
              <a:rPr lang="en-US" altLang="zh-CN" sz="2400" dirty="0">
                <a:sym typeface="Wingdings" pitchFamily="2" charset="2"/>
              </a:rPr>
              <a:t>SSS+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36724" y="4407495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+</a:t>
            </a:r>
            <a:r>
              <a:rPr lang="en-US" altLang="zh-CN" sz="2400" dirty="0"/>
              <a:t> </a:t>
            </a:r>
          </a:p>
        </p:txBody>
      </p:sp>
      <p:sp>
        <p:nvSpPr>
          <p:cNvPr id="29" name="矩形 28"/>
          <p:cNvSpPr/>
          <p:nvPr/>
        </p:nvSpPr>
        <p:spPr>
          <a:xfrm>
            <a:off x="6732240" y="5334307"/>
            <a:ext cx="1140056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5</a:t>
            </a:r>
          </a:p>
          <a:p>
            <a:r>
              <a:rPr lang="en-US" altLang="zh-CN" sz="2400" dirty="0">
                <a:sym typeface="Wingdings" pitchFamily="2" charset="2"/>
              </a:rPr>
              <a:t>SSS*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5724128" y="551723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084168" y="512757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*</a:t>
            </a:r>
            <a:endParaRPr lang="en-US" altLang="zh-CN" sz="2400" dirty="0"/>
          </a:p>
        </p:txBody>
      </p:sp>
      <p:cxnSp>
        <p:nvCxnSpPr>
          <p:cNvPr id="35" name="形状 34"/>
          <p:cNvCxnSpPr>
            <a:stCxn id="18" idx="3"/>
            <a:endCxn id="18" idx="0"/>
          </p:cNvCxnSpPr>
          <p:nvPr/>
        </p:nvCxnSpPr>
        <p:spPr>
          <a:xfrm flipH="1" flipV="1">
            <a:off x="5087028" y="2636912"/>
            <a:ext cx="646972" cy="1523494"/>
          </a:xfrm>
          <a:prstGeom prst="bentConnector4">
            <a:avLst>
              <a:gd name="adj1" fmla="val -85485"/>
              <a:gd name="adj2" fmla="val 1285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5" idx="1"/>
          </p:cNvCxnSpPr>
          <p:nvPr/>
        </p:nvCxnSpPr>
        <p:spPr>
          <a:xfrm flipV="1">
            <a:off x="5724128" y="4738091"/>
            <a:ext cx="1008112" cy="590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372200" y="2996952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6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DB10130-5C9C-4A21-86A3-20056E31CA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5360" y="2365560"/>
              <a:ext cx="7280640" cy="42177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DB10130-5C9C-4A21-86A3-20056E31CA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000" y="2356200"/>
                <a:ext cx="7299360" cy="4236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BDD51AE-A0BE-4B9F-A8ED-33D5E7074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03"/>
    </mc:Choice>
    <mc:Fallback>
      <p:transition spd="slow" advTm="35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 DFA</a:t>
            </a:r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915816" y="1268760"/>
            <a:ext cx="19672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G’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SS+|SS*|a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2996952"/>
            <a:ext cx="1140056" cy="19389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2567848" y="2623552"/>
            <a:ext cx="1140056" cy="267765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S’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S+</a:t>
            </a:r>
          </a:p>
          <a:p>
            <a:r>
              <a:rPr lang="en-US" altLang="zh-CN" sz="2400" dirty="0">
                <a:sym typeface="Wingdings" pitchFamily="2" charset="2"/>
              </a:rPr>
              <a:t>SS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1895632" y="3962380"/>
            <a:ext cx="672216" cy="40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51720" y="3429000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897425" y="5622339"/>
            <a:ext cx="851515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2</a:t>
            </a:r>
          </a:p>
          <a:p>
            <a:r>
              <a:rPr lang="en-US" altLang="zh-CN" sz="2400" dirty="0" err="1">
                <a:sym typeface="Wingdings" pitchFamily="2" charset="2"/>
              </a:rPr>
              <a:t>Sa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cxnSp>
        <p:nvCxnSpPr>
          <p:cNvPr id="13" name="直接箭头连接符 12"/>
          <p:cNvCxnSpPr>
            <a:stCxn id="6" idx="2"/>
            <a:endCxn id="11" idx="0"/>
          </p:cNvCxnSpPr>
          <p:nvPr/>
        </p:nvCxnSpPr>
        <p:spPr>
          <a:xfrm flipH="1">
            <a:off x="1323183" y="4935944"/>
            <a:ext cx="2421" cy="686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99592" y="5055567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cxnSp>
        <p:nvCxnSpPr>
          <p:cNvPr id="15" name="直接箭头连接符 14"/>
          <p:cNvCxnSpPr>
            <a:stCxn id="7" idx="2"/>
            <a:endCxn id="11" idx="3"/>
          </p:cNvCxnSpPr>
          <p:nvPr/>
        </p:nvCxnSpPr>
        <p:spPr>
          <a:xfrm flipH="1">
            <a:off x="1748940" y="5301208"/>
            <a:ext cx="1388936" cy="7366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54704" y="5343599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4440056" y="2636912"/>
            <a:ext cx="1293944" cy="304698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3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SS 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 </a:t>
            </a:r>
            <a:r>
              <a:rPr lang="en-US" altLang="zh-CN" sz="2400" dirty="0">
                <a:sym typeface="Wingdings" pitchFamily="2" charset="2"/>
              </a:rPr>
              <a:t>+</a:t>
            </a:r>
          </a:p>
          <a:p>
            <a:r>
              <a:rPr lang="en-US" altLang="zh-CN" sz="2400" dirty="0">
                <a:sym typeface="Wingdings" pitchFamily="2" charset="2"/>
              </a:rPr>
              <a:t>SSS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 ∙ </a:t>
            </a:r>
            <a:r>
              <a:rPr lang="en-US" altLang="zh-CN" sz="2400" dirty="0">
                <a:sym typeface="Wingdings" pitchFamily="2" charset="2"/>
              </a:rPr>
              <a:t>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S+</a:t>
            </a:r>
          </a:p>
          <a:p>
            <a:r>
              <a:rPr lang="en-US" altLang="zh-CN" sz="2400" dirty="0">
                <a:sym typeface="Wingdings" pitchFamily="2" charset="2"/>
              </a:rPr>
              <a:t>SS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S*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SS+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SS*</a:t>
            </a:r>
          </a:p>
          <a:p>
            <a:r>
              <a:rPr lang="en-US" altLang="zh-CN" sz="2400" dirty="0">
                <a:sym typeface="Wingdings" pitchFamily="2" charset="2"/>
              </a:rPr>
              <a:t>S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r>
              <a:rPr lang="en-US" altLang="zh-CN" sz="2400" dirty="0">
                <a:sym typeface="Wingdings" pitchFamily="2" charset="2"/>
              </a:rPr>
              <a:t>a</a:t>
            </a:r>
          </a:p>
        </p:txBody>
      </p:sp>
      <p:cxnSp>
        <p:nvCxnSpPr>
          <p:cNvPr id="20" name="直接箭头连接符 19"/>
          <p:cNvCxnSpPr>
            <a:stCxn id="7" idx="3"/>
            <a:endCxn id="18" idx="1"/>
          </p:cNvCxnSpPr>
          <p:nvPr/>
        </p:nvCxnSpPr>
        <p:spPr>
          <a:xfrm>
            <a:off x="3707904" y="3962380"/>
            <a:ext cx="732152" cy="1980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889308" y="3581400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cxnSp>
        <p:nvCxnSpPr>
          <p:cNvPr id="23" name="形状 22"/>
          <p:cNvCxnSpPr>
            <a:stCxn id="18" idx="2"/>
          </p:cNvCxnSpPr>
          <p:nvPr/>
        </p:nvCxnSpPr>
        <p:spPr>
          <a:xfrm rot="5400000">
            <a:off x="3148652" y="4298936"/>
            <a:ext cx="553412" cy="33233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06832" y="5847655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a</a:t>
            </a:r>
            <a:r>
              <a:rPr lang="en-US" altLang="zh-CN" sz="2400" dirty="0"/>
              <a:t> </a:t>
            </a:r>
          </a:p>
        </p:txBody>
      </p:sp>
      <p:sp>
        <p:nvSpPr>
          <p:cNvPr id="25" name="矩形 24"/>
          <p:cNvSpPr/>
          <p:nvPr/>
        </p:nvSpPr>
        <p:spPr>
          <a:xfrm>
            <a:off x="6732240" y="4322592"/>
            <a:ext cx="1140056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4</a:t>
            </a:r>
          </a:p>
          <a:p>
            <a:r>
              <a:rPr lang="en-US" altLang="zh-CN" sz="2400" dirty="0">
                <a:sym typeface="Wingdings" pitchFamily="2" charset="2"/>
              </a:rPr>
              <a:t>SSS+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36724" y="4407495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+</a:t>
            </a:r>
            <a:r>
              <a:rPr lang="en-US" altLang="zh-CN" sz="2400" dirty="0"/>
              <a:t> </a:t>
            </a:r>
          </a:p>
        </p:txBody>
      </p:sp>
      <p:sp>
        <p:nvSpPr>
          <p:cNvPr id="29" name="矩形 28"/>
          <p:cNvSpPr/>
          <p:nvPr/>
        </p:nvSpPr>
        <p:spPr>
          <a:xfrm>
            <a:off x="6732240" y="5334307"/>
            <a:ext cx="1140056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5</a:t>
            </a:r>
          </a:p>
          <a:p>
            <a:r>
              <a:rPr lang="en-US" altLang="zh-CN" sz="2400" dirty="0">
                <a:sym typeface="Wingdings" pitchFamily="2" charset="2"/>
              </a:rPr>
              <a:t>SSS*</a:t>
            </a:r>
            <a:r>
              <a:rPr lang="en-US" altLang="zh-CN" sz="2400" b="1" dirty="0">
                <a:latin typeface="Times New Roman"/>
                <a:cs typeface="Times New Roman"/>
                <a:sym typeface="Wingdings" pitchFamily="2" charset="2"/>
              </a:rPr>
              <a:t>∙</a:t>
            </a:r>
            <a:endParaRPr lang="en-US" altLang="zh-CN" sz="2400" dirty="0">
              <a:sym typeface="Wingdings" pitchFamily="2" charset="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5724128" y="551723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084168" y="512757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*</a:t>
            </a:r>
            <a:endParaRPr lang="en-US" altLang="zh-CN" sz="2400" dirty="0"/>
          </a:p>
        </p:txBody>
      </p:sp>
      <p:cxnSp>
        <p:nvCxnSpPr>
          <p:cNvPr id="35" name="形状 34"/>
          <p:cNvCxnSpPr>
            <a:stCxn id="18" idx="3"/>
            <a:endCxn id="18" idx="0"/>
          </p:cNvCxnSpPr>
          <p:nvPr/>
        </p:nvCxnSpPr>
        <p:spPr>
          <a:xfrm flipH="1" flipV="1">
            <a:off x="5087028" y="2636912"/>
            <a:ext cx="646972" cy="1523494"/>
          </a:xfrm>
          <a:prstGeom prst="bentConnector4">
            <a:avLst>
              <a:gd name="adj1" fmla="val -85485"/>
              <a:gd name="adj2" fmla="val 1285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5" idx="1"/>
          </p:cNvCxnSpPr>
          <p:nvPr/>
        </p:nvCxnSpPr>
        <p:spPr>
          <a:xfrm flipV="1">
            <a:off x="5724128" y="4738091"/>
            <a:ext cx="1008112" cy="590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372200" y="2996952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ym typeface="Wingdings" pitchFamily="2" charset="2"/>
              </a:rPr>
              <a:t>S</a:t>
            </a:r>
            <a:r>
              <a:rPr lang="en-US" altLang="zh-CN" sz="2400" dirty="0"/>
              <a:t> </a:t>
            </a:r>
          </a:p>
        </p:txBody>
      </p:sp>
      <p:sp>
        <p:nvSpPr>
          <p:cNvPr id="27" name="矩形标注 26"/>
          <p:cNvSpPr/>
          <p:nvPr/>
        </p:nvSpPr>
        <p:spPr>
          <a:xfrm>
            <a:off x="6660232" y="1844824"/>
            <a:ext cx="2232248" cy="1008112"/>
          </a:xfrm>
          <a:prstGeom prst="wedgeRectCallout">
            <a:avLst>
              <a:gd name="adj1" fmla="val -59894"/>
              <a:gd name="adj2" fmla="val 233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状态</a:t>
            </a:r>
            <a:r>
              <a:rPr lang="en-US" altLang="zh-CN" sz="2000" b="1" dirty="0">
                <a:solidFill>
                  <a:srgbClr val="FF0000"/>
                </a:solidFill>
              </a:rPr>
              <a:t>I</a:t>
            </a:r>
            <a:r>
              <a:rPr lang="en-US" altLang="zh-CN" sz="2000" b="1" baseline="-25000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存在</a:t>
            </a:r>
            <a:r>
              <a:rPr lang="en-US" altLang="zh-CN" sz="2000" b="1" dirty="0">
                <a:solidFill>
                  <a:srgbClr val="FF0000"/>
                </a:solidFill>
              </a:rPr>
              <a:t>shift-reduce</a:t>
            </a:r>
            <a:r>
              <a:rPr lang="zh-CN" altLang="en-US" sz="2000" b="1" dirty="0">
                <a:solidFill>
                  <a:srgbClr val="FF0000"/>
                </a:solidFill>
              </a:rPr>
              <a:t>冲突</a:t>
            </a:r>
            <a:r>
              <a:rPr lang="en-US" altLang="zh-CN" sz="2000" b="1" dirty="0">
                <a:solidFill>
                  <a:srgbClr val="FF0000"/>
                </a:solidFill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</a:rPr>
              <a:t>不是</a:t>
            </a:r>
            <a:r>
              <a:rPr lang="en-US" altLang="zh-CN" sz="2000" b="1" dirty="0">
                <a:solidFill>
                  <a:srgbClr val="FF0000"/>
                </a:solidFill>
              </a:rPr>
              <a:t>LR(0)</a:t>
            </a:r>
            <a:r>
              <a:rPr lang="zh-CN" altLang="en-US" sz="2000" b="1" dirty="0">
                <a:solidFill>
                  <a:srgbClr val="FF0000"/>
                </a:solidFill>
              </a:rPr>
              <a:t>文法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7</a:t>
            </a:fld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D9487BA-6760-4FC7-A1BB-2097DE5D02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4280" y="1589400"/>
              <a:ext cx="6342480" cy="3754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D9487BA-6760-4FC7-A1BB-2097DE5D0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4920" y="1580040"/>
                <a:ext cx="6361200" cy="3773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C03238C-659F-4514-B388-01F11158DF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22"/>
    </mc:Choice>
    <mc:Fallback>
      <p:transition spd="slow" advTm="18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SLR(1) Parsing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1600" y="4134559"/>
            <a:ext cx="21602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G’: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(0)  S’</a:t>
            </a:r>
            <a:r>
              <a:rPr lang="en-US" altLang="zh-CN" sz="2800" dirty="0">
                <a:sym typeface="Wingdings" pitchFamily="2" charset="2"/>
              </a:rPr>
              <a:t>S</a:t>
            </a:r>
            <a:r>
              <a:rPr lang="en-US" altLang="zh-CN" sz="2800" dirty="0"/>
              <a:t>  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(1)  </a:t>
            </a:r>
            <a:r>
              <a:rPr lang="en-US" altLang="zh-CN" sz="2800" dirty="0"/>
              <a:t>S</a:t>
            </a:r>
            <a:r>
              <a:rPr lang="en-US" altLang="zh-CN" sz="2800" dirty="0">
                <a:sym typeface="Wingdings" pitchFamily="2" charset="2"/>
              </a:rPr>
              <a:t>SS+  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(2)</a:t>
            </a:r>
            <a:r>
              <a:rPr lang="en-US" altLang="zh-CN" sz="2800" dirty="0"/>
              <a:t>  S</a:t>
            </a:r>
            <a:r>
              <a:rPr lang="en-US" altLang="zh-CN" sz="2800" dirty="0">
                <a:sym typeface="Wingdings" pitchFamily="2" charset="2"/>
              </a:rPr>
              <a:t> SS* 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(3)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S</a:t>
            </a:r>
            <a:r>
              <a:rPr lang="en-US" altLang="zh-CN" sz="2800" dirty="0" err="1">
                <a:sym typeface="Wingdings" pitchFamily="2" charset="2"/>
              </a:rPr>
              <a:t>a</a:t>
            </a:r>
            <a:endParaRPr lang="en-US" altLang="zh-CN" sz="2800" dirty="0">
              <a:sym typeface="Wingdings" pitchFamily="2" charset="2"/>
            </a:endParaRPr>
          </a:p>
        </p:txBody>
      </p:sp>
      <p:graphicFrame>
        <p:nvGraphicFramePr>
          <p:cNvPr id="8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67850"/>
              </p:ext>
            </p:extLst>
          </p:nvPr>
        </p:nvGraphicFramePr>
        <p:xfrm>
          <a:off x="4248746" y="3711676"/>
          <a:ext cx="2362200" cy="1373508"/>
        </p:xfrm>
        <a:graphic>
          <a:graphicData uri="http://schemas.openxmlformats.org/drawingml/2006/table">
            <a:tbl>
              <a:tblPr/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FOLLOW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S’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$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$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, +, *, a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B479-AE67-4326-BDE5-6F1FA4348308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C6FBA04-6385-415D-B584-2D5C2EC0A5FD}"/>
              </a:ext>
            </a:extLst>
          </p:cNvPr>
          <p:cNvSpPr txBox="1">
            <a:spLocks/>
          </p:cNvSpPr>
          <p:nvPr/>
        </p:nvSpPr>
        <p:spPr>
          <a:xfrm>
            <a:off x="-12700" y="1166018"/>
            <a:ext cx="91567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Sitka Text" panose="02000505000000020004" pitchFamily="2" charset="0"/>
                <a:cs typeface="Times New Roman" pitchFamily="18" charset="0"/>
              </a:rPr>
              <a:t>The Main Idea of SRL(1)</a:t>
            </a:r>
          </a:p>
          <a:p>
            <a:pPr lvl="1"/>
            <a:r>
              <a:rPr lang="en-US" altLang="zh-CN" sz="2400" dirty="0">
                <a:latin typeface="Sitka Text" panose="02000505000000020004" pitchFamily="2" charset="0"/>
                <a:cs typeface="Times New Roman" pitchFamily="18" charset="0"/>
              </a:rPr>
              <a:t>It consults the input token before a shift to make sure that an appropriate DFA transition exists</a:t>
            </a:r>
          </a:p>
          <a:p>
            <a:pPr lvl="1"/>
            <a:r>
              <a:rPr lang="en-US" altLang="zh-CN" sz="2400" dirty="0">
                <a:latin typeface="Sitka Text" panose="02000505000000020004" pitchFamily="2" charset="0"/>
                <a:cs typeface="Times New Roman" pitchFamily="18" charset="0"/>
              </a:rPr>
              <a:t>It uses the </a:t>
            </a:r>
            <a:r>
              <a:rPr lang="en-US" altLang="zh-CN" sz="2400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Follow set of a nonterminal </a:t>
            </a:r>
            <a:r>
              <a:rPr lang="en-US" altLang="zh-CN" sz="2400" dirty="0">
                <a:latin typeface="Sitka Text" panose="02000505000000020004" pitchFamily="2" charset="0"/>
                <a:cs typeface="Times New Roman" pitchFamily="18" charset="0"/>
              </a:rPr>
              <a:t>to decide if a reduction should be preformed.	</a:t>
            </a:r>
          </a:p>
          <a:p>
            <a:pPr lvl="2"/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For item </a:t>
            </a:r>
            <a:r>
              <a:rPr lang="en-US" altLang="zh-CN" sz="2000" dirty="0" err="1">
                <a:latin typeface="Sitka Text" panose="02000505000000020004" pitchFamily="2" charset="0"/>
                <a:cs typeface="Times New Roman" pitchFamily="18" charset="0"/>
              </a:rPr>
              <a:t>A→r</a:t>
            </a: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•, reduction only takes place when the next token</a:t>
            </a:r>
            <a:r>
              <a:rPr lang="en-US" altLang="zh-CN" sz="2000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 a</a:t>
            </a:r>
            <a:r>
              <a:rPr lang="en-US" altLang="zh-CN" sz="2000" dirty="0">
                <a:solidFill>
                  <a:srgbClr val="FF0000"/>
                </a:solidFill>
                <a:latin typeface="Sitka Text" panose="02000505000000020004" pitchFamily="2" charset="0"/>
                <a:ea typeface="Cambria Math"/>
                <a:cs typeface="Times New Roman" pitchFamily="18" charset="0"/>
              </a:rPr>
              <a:t> ∊ </a:t>
            </a:r>
            <a:r>
              <a:rPr lang="en-US" altLang="zh-CN" sz="2000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FOLLOW(A)</a:t>
            </a:r>
          </a:p>
          <a:p>
            <a:endParaRPr lang="zh-CN" altLang="en-US" sz="2800" dirty="0">
              <a:latin typeface="Sitka Text" panose="02000505000000020004" pitchFamily="2" charset="0"/>
            </a:endParaRPr>
          </a:p>
        </p:txBody>
      </p:sp>
      <p:sp>
        <p:nvSpPr>
          <p:cNvPr id="9" name="Text Box 56">
            <a:extLst>
              <a:ext uri="{FF2B5EF4-FFF2-40B4-BE49-F238E27FC236}">
                <a16:creationId xmlns:a16="http://schemas.microsoft.com/office/drawing/2014/main" id="{4C38C189-3659-4158-8826-CC950C335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386" y="5215104"/>
            <a:ext cx="4813300" cy="1241260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med"/>
          </a:ln>
        </p:spPr>
        <p:txBody>
          <a:bodyPr wrap="square" lIns="101494" tIns="50748" rIns="101494" bIns="50748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For state I</a:t>
            </a:r>
            <a:r>
              <a:rPr lang="en-US" altLang="zh-CN" sz="2000" baseline="-25000" dirty="0">
                <a:latin typeface="Sitka Text" panose="02000505000000020004" pitchFamily="2" charset="0"/>
                <a:cs typeface="Times New Roman" pitchFamily="18" charset="0"/>
              </a:rPr>
              <a:t>1</a:t>
            </a:r>
            <a:endParaRPr lang="en-US" altLang="zh-CN" sz="2000" dirty="0">
              <a:latin typeface="Sitka Text" panose="02000505000000020004" pitchFamily="2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If the next token is ‘</a:t>
            </a:r>
            <a:r>
              <a:rPr lang="en-US" altLang="zh-CN" sz="2000" dirty="0">
                <a:solidFill>
                  <a:srgbClr val="0000FF"/>
                </a:solidFill>
                <a:latin typeface="Sitka Text" panose="02000505000000020004" pitchFamily="2" charset="0"/>
                <a:cs typeface="Courier New" pitchFamily="18" charset="0"/>
              </a:rPr>
              <a:t>$</a:t>
            </a: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’, then reduce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If the next token is ‘</a:t>
            </a:r>
            <a:r>
              <a:rPr lang="en-US" altLang="zh-CN" sz="2000" dirty="0">
                <a:solidFill>
                  <a:srgbClr val="0000FF"/>
                </a:solidFill>
                <a:latin typeface="Sitka Text" panose="02000505000000020004" pitchFamily="2" charset="0"/>
                <a:cs typeface="Courier New" pitchFamily="18" charset="0"/>
              </a:rPr>
              <a:t>a’</a:t>
            </a:r>
            <a:r>
              <a:rPr lang="zh-CN" altLang="en-US" sz="2000" dirty="0">
                <a:latin typeface="Sitka Text" panose="02000505000000020004" pitchFamily="2" charset="0"/>
                <a:cs typeface="Times New Roman" pitchFamily="18" charset="0"/>
              </a:rPr>
              <a:t> , </a:t>
            </a:r>
            <a:r>
              <a:rPr lang="en-US" altLang="zh-CN" sz="2000" dirty="0">
                <a:latin typeface="Sitka Text" panose="02000505000000020004" pitchFamily="2" charset="0"/>
                <a:cs typeface="Times New Roman" pitchFamily="18" charset="0"/>
              </a:rPr>
              <a:t>then shift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FBCB5F-DCE5-41BF-A68E-001005C728E1}"/>
              </a:ext>
            </a:extLst>
          </p:cNvPr>
          <p:cNvSpPr/>
          <p:nvPr/>
        </p:nvSpPr>
        <p:spPr>
          <a:xfrm>
            <a:off x="3491880" y="6381328"/>
            <a:ext cx="561564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Sitka Text" panose="02000505000000020004" pitchFamily="2" charset="0"/>
                <a:cs typeface="Times New Roman" pitchFamily="18" charset="0"/>
              </a:rPr>
              <a:t>Conflict can be solved. So it is SLR(1) grammar.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7044F0B-7D24-469F-8C4F-05A781C06F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240" y="700920"/>
              <a:ext cx="7943400" cy="6095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7044F0B-7D24-469F-8C4F-05A781C06F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880" y="691560"/>
                <a:ext cx="7962120" cy="61138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51A569BA-25A3-4B46-B1E4-7B91AF540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36"/>
    </mc:Choice>
    <mc:Fallback>
      <p:transition spd="slow" advTm="29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Construction of SLR(1) Parse Table</a:t>
            </a:r>
            <a:endParaRPr dirty="0">
              <a:ea typeface="宋体" charset="-122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3300"/>
                </a:solidFill>
              </a:rPr>
              <a:t>Given a grammar G, we augment G to produce G</a:t>
            </a:r>
            <a:r>
              <a:rPr lang="en-US" altLang="zh-CN" sz="2400" dirty="0">
                <a:solidFill>
                  <a:srgbClr val="003300"/>
                </a:solidFill>
                <a:latin typeface="Times New Roman" pitchFamily="18" charset="0"/>
              </a:rPr>
              <a:t>’</a:t>
            </a:r>
            <a:r>
              <a:rPr lang="en-US" altLang="zh-CN" sz="2400" dirty="0">
                <a:solidFill>
                  <a:srgbClr val="003300"/>
                </a:solidFill>
              </a:rPr>
              <a:t> </a:t>
            </a:r>
          </a:p>
          <a:p>
            <a:pPr marL="609600" indent="-609600" algn="just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CN" sz="2400" dirty="0">
                <a:solidFill>
                  <a:srgbClr val="003300"/>
                </a:solidFill>
              </a:rPr>
              <a:t>Construct DFA of sets of LR(0) items</a:t>
            </a:r>
          </a:p>
          <a:p>
            <a:pPr marL="609600" indent="-609600" algn="just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CN" sz="2400" dirty="0">
                <a:solidFill>
                  <a:srgbClr val="00330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ACTION section </a:t>
            </a:r>
            <a:r>
              <a:rPr lang="en-US" altLang="zh-CN" sz="2400" dirty="0">
                <a:solidFill>
                  <a:srgbClr val="003300"/>
                </a:solidFill>
              </a:rPr>
              <a:t>for state K is determined as follows:</a:t>
            </a:r>
          </a:p>
          <a:p>
            <a:pPr marL="990600" lvl="1" indent="-533400" algn="just" eaLnBrk="1" hangingPunct="1">
              <a:lnSpc>
                <a:spcPct val="90000"/>
              </a:lnSpc>
              <a:buClr>
                <a:srgbClr val="FF0000"/>
              </a:buClr>
              <a:buFont typeface="Wingdings" pitchFamily="2" charset="2"/>
              <a:buAutoNum type="alphaLcParenR"/>
            </a:pPr>
            <a:r>
              <a:rPr lang="en-US" altLang="zh-CN" sz="2000" dirty="0">
                <a:solidFill>
                  <a:srgbClr val="003300"/>
                </a:solidFill>
              </a:rPr>
              <a:t>If A→α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•</a:t>
            </a:r>
            <a:r>
              <a:rPr lang="en-US" altLang="zh-CN" sz="2000" dirty="0">
                <a:solidFill>
                  <a:srgbClr val="003300"/>
                </a:solidFill>
              </a:rPr>
              <a:t>aβ∈K, </a:t>
            </a:r>
            <a:r>
              <a:rPr lang="en-US" altLang="zh-CN" sz="2000" dirty="0" err="1">
                <a:solidFill>
                  <a:srgbClr val="003300"/>
                </a:solidFill>
              </a:rPr>
              <a:t>a∈V</a:t>
            </a:r>
            <a:r>
              <a:rPr lang="en-US" altLang="zh-CN" sz="2000" baseline="-30000" dirty="0" err="1">
                <a:solidFill>
                  <a:srgbClr val="003300"/>
                </a:solidFill>
              </a:rPr>
              <a:t>T</a:t>
            </a:r>
            <a:r>
              <a:rPr lang="en-US" altLang="zh-CN" sz="2000" dirty="0">
                <a:solidFill>
                  <a:srgbClr val="003300"/>
                </a:solidFill>
              </a:rPr>
              <a:t>, and </a:t>
            </a:r>
            <a:r>
              <a:rPr lang="en-US" altLang="zh-CN" sz="2000" dirty="0" err="1">
                <a:solidFill>
                  <a:srgbClr val="003300"/>
                </a:solidFill>
              </a:rPr>
              <a:t>goto</a:t>
            </a:r>
            <a:r>
              <a:rPr lang="en-US" altLang="zh-CN" sz="2000" dirty="0">
                <a:solidFill>
                  <a:srgbClr val="003300"/>
                </a:solidFill>
              </a:rPr>
              <a:t>(</a:t>
            </a:r>
            <a:r>
              <a:rPr lang="en-US" altLang="zh-CN" sz="2000" dirty="0" err="1">
                <a:solidFill>
                  <a:srgbClr val="003300"/>
                </a:solidFill>
              </a:rPr>
              <a:t>K,a</a:t>
            </a:r>
            <a:r>
              <a:rPr lang="en-US" altLang="zh-CN" sz="2000" dirty="0">
                <a:solidFill>
                  <a:srgbClr val="003300"/>
                </a:solidFill>
              </a:rPr>
              <a:t>)=J, then set </a:t>
            </a:r>
            <a:r>
              <a:rPr lang="en-US" altLang="zh-CN" sz="2000" dirty="0">
                <a:solidFill>
                  <a:srgbClr val="0000FF"/>
                </a:solidFill>
              </a:rPr>
              <a:t>ACTION[</a:t>
            </a:r>
            <a:r>
              <a:rPr lang="en-US" altLang="zh-CN" sz="2000" dirty="0" err="1">
                <a:solidFill>
                  <a:srgbClr val="0000FF"/>
                </a:solidFill>
              </a:rPr>
              <a:t>K,a</a:t>
            </a:r>
            <a:r>
              <a:rPr lang="en-US" altLang="zh-CN" sz="2000" dirty="0">
                <a:solidFill>
                  <a:srgbClr val="0000FF"/>
                </a:solidFill>
              </a:rPr>
              <a:t>]=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‘</a:t>
            </a:r>
            <a:r>
              <a:rPr lang="en-US" altLang="zh-CN" sz="2000" dirty="0">
                <a:solidFill>
                  <a:srgbClr val="0000FF"/>
                </a:solidFill>
              </a:rPr>
              <a:t>S</a:t>
            </a:r>
            <a:r>
              <a:rPr lang="en-US" altLang="zh-CN" sz="2000" baseline="-30000" dirty="0">
                <a:solidFill>
                  <a:srgbClr val="0000FF"/>
                </a:solidFill>
              </a:rPr>
              <a:t>J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’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990600" lvl="1" indent="-533400" algn="just" eaLnBrk="1" hangingPunct="1">
              <a:lnSpc>
                <a:spcPct val="90000"/>
              </a:lnSpc>
              <a:buClr>
                <a:srgbClr val="FF0000"/>
              </a:buClr>
              <a:buFont typeface="Wingdings" pitchFamily="2" charset="2"/>
              <a:buAutoNum type="alphaLcParenR"/>
            </a:pPr>
            <a:r>
              <a:rPr lang="en-US" altLang="zh-CN" sz="2000" dirty="0">
                <a:solidFill>
                  <a:srgbClr val="003300"/>
                </a:solidFill>
              </a:rPr>
              <a:t>If A→α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•</a:t>
            </a:r>
            <a:r>
              <a:rPr lang="en-US" altLang="zh-CN" sz="2000" dirty="0">
                <a:solidFill>
                  <a:srgbClr val="003300"/>
                </a:solidFill>
              </a:rPr>
              <a:t>∈K, and the number of A→α is j, then set </a:t>
            </a:r>
            <a:r>
              <a:rPr lang="en-US" altLang="zh-CN" sz="2000" dirty="0">
                <a:solidFill>
                  <a:srgbClr val="0000FF"/>
                </a:solidFill>
              </a:rPr>
              <a:t>ACTION[</a:t>
            </a:r>
            <a:r>
              <a:rPr lang="en-US" altLang="zh-CN" sz="2000" dirty="0" err="1">
                <a:solidFill>
                  <a:srgbClr val="0000FF"/>
                </a:solidFill>
              </a:rPr>
              <a:t>K,b</a:t>
            </a:r>
            <a:r>
              <a:rPr lang="en-US" altLang="zh-CN" sz="2000" dirty="0">
                <a:solidFill>
                  <a:srgbClr val="0000FF"/>
                </a:solidFill>
              </a:rPr>
              <a:t>]=</a:t>
            </a:r>
            <a:r>
              <a:rPr lang="en-US" altLang="zh-CN" sz="2000" dirty="0" err="1">
                <a:solidFill>
                  <a:srgbClr val="0000FF"/>
                </a:solidFill>
              </a:rPr>
              <a:t>R</a:t>
            </a:r>
            <a:r>
              <a:rPr lang="en-US" altLang="zh-CN" sz="2000" baseline="-30000" dirty="0" err="1">
                <a:solidFill>
                  <a:srgbClr val="0000FF"/>
                </a:solidFill>
              </a:rPr>
              <a:t>j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srgbClr val="003300"/>
                </a:solidFill>
              </a:rPr>
              <a:t>for each </a:t>
            </a:r>
            <a:r>
              <a:rPr lang="en-US" altLang="zh-CN" sz="2000" dirty="0" err="1">
                <a:solidFill>
                  <a:srgbClr val="FF0000"/>
                </a:solidFill>
              </a:rPr>
              <a:t>b∈Follow</a:t>
            </a:r>
            <a:r>
              <a:rPr lang="en-US" altLang="zh-CN" sz="2000" dirty="0">
                <a:solidFill>
                  <a:srgbClr val="FF0000"/>
                </a:solidFill>
              </a:rPr>
              <a:t>(A)</a:t>
            </a:r>
          </a:p>
          <a:p>
            <a:pPr marL="990600" lvl="1" indent="-533400" algn="just" eaLnBrk="1" hangingPunct="1">
              <a:lnSpc>
                <a:spcPct val="90000"/>
              </a:lnSpc>
              <a:buClr>
                <a:srgbClr val="FF0000"/>
              </a:buClr>
              <a:buFont typeface="Wingdings" pitchFamily="2" charset="2"/>
              <a:buAutoNum type="alphaLcParenR"/>
            </a:pPr>
            <a:r>
              <a:rPr lang="en-US" altLang="zh-CN" sz="2000" dirty="0">
                <a:solidFill>
                  <a:srgbClr val="003300"/>
                </a:solidFill>
              </a:rPr>
              <a:t>If S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’</a:t>
            </a:r>
            <a:r>
              <a:rPr lang="en-US" altLang="zh-CN" sz="2000" dirty="0">
                <a:solidFill>
                  <a:srgbClr val="003300"/>
                </a:solidFill>
              </a:rPr>
              <a:t>→S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•</a:t>
            </a:r>
            <a:r>
              <a:rPr lang="en-US" altLang="zh-CN" sz="2000" dirty="0">
                <a:solidFill>
                  <a:srgbClr val="003300"/>
                </a:solidFill>
              </a:rPr>
              <a:t>∈K, then set ACTION[K,$]=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‘</a:t>
            </a:r>
            <a:r>
              <a:rPr lang="en-US" altLang="zh-CN" sz="2000" dirty="0">
                <a:solidFill>
                  <a:srgbClr val="003300"/>
                </a:solidFill>
              </a:rPr>
              <a:t>acc</a:t>
            </a:r>
            <a:r>
              <a:rPr lang="en-US" altLang="zh-CN" sz="2000" dirty="0">
                <a:solidFill>
                  <a:srgbClr val="003300"/>
                </a:solidFill>
                <a:latin typeface="Times New Roman" pitchFamily="18" charset="0"/>
              </a:rPr>
              <a:t>’</a:t>
            </a:r>
            <a:endParaRPr lang="en-US" altLang="zh-CN" sz="2000" dirty="0">
              <a:solidFill>
                <a:srgbClr val="003300"/>
              </a:solidFill>
            </a:endParaRPr>
          </a:p>
          <a:p>
            <a:pPr marL="609600" indent="-609600" algn="just" eaLnBrk="1" hangingPunct="1">
              <a:buFont typeface="Wingdings" pitchFamily="2" charset="2"/>
              <a:buAutoNum type="arabicPeriod" startAt="3"/>
            </a:pPr>
            <a:r>
              <a:rPr lang="en-US" altLang="zh-CN" sz="2400" dirty="0">
                <a:solidFill>
                  <a:srgbClr val="00330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GOTO section  </a:t>
            </a:r>
            <a:r>
              <a:rPr lang="en-US" altLang="zh-CN" sz="2400" dirty="0">
                <a:solidFill>
                  <a:srgbClr val="003300"/>
                </a:solidFill>
              </a:rPr>
              <a:t>for state K is constructed for all </a:t>
            </a:r>
            <a:r>
              <a:rPr lang="en-US" altLang="zh-CN" sz="2400" dirty="0" err="1">
                <a:solidFill>
                  <a:srgbClr val="003300"/>
                </a:solidFill>
              </a:rPr>
              <a:t>nonterminals</a:t>
            </a:r>
            <a:r>
              <a:rPr lang="en-US" altLang="zh-CN" sz="2400" dirty="0">
                <a:solidFill>
                  <a:srgbClr val="003300"/>
                </a:solidFill>
              </a:rPr>
              <a:t> using the rule: If A→α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</a:rPr>
              <a:t>•</a:t>
            </a:r>
            <a:r>
              <a:rPr lang="en-US" altLang="zh-CN" sz="2400" dirty="0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003300"/>
                </a:solidFill>
              </a:rPr>
              <a:t>β∈K, B∈V</a:t>
            </a:r>
            <a:r>
              <a:rPr lang="en-US" altLang="zh-CN" sz="2400" baseline="-30000" dirty="0">
                <a:solidFill>
                  <a:srgbClr val="003300"/>
                </a:solidFill>
              </a:rPr>
              <a:t>N</a:t>
            </a:r>
            <a:r>
              <a:rPr lang="en-US" altLang="zh-CN" sz="2400" dirty="0">
                <a:solidFill>
                  <a:srgbClr val="003300"/>
                </a:solidFill>
              </a:rPr>
              <a:t>, and </a:t>
            </a:r>
            <a:r>
              <a:rPr lang="en-US" altLang="zh-CN" sz="2400" dirty="0" err="1">
                <a:solidFill>
                  <a:srgbClr val="003300"/>
                </a:solidFill>
              </a:rPr>
              <a:t>goto</a:t>
            </a:r>
            <a:r>
              <a:rPr lang="en-US" altLang="zh-CN" sz="2400" dirty="0">
                <a:solidFill>
                  <a:srgbClr val="003300"/>
                </a:solidFill>
              </a:rPr>
              <a:t>(K,B)=J, then set GOTO[K,B]=</a:t>
            </a:r>
            <a:r>
              <a:rPr lang="en-US" altLang="zh-CN" sz="2400" dirty="0">
                <a:solidFill>
                  <a:srgbClr val="003300"/>
                </a:solidFill>
                <a:latin typeface="Times New Roman" pitchFamily="18" charset="0"/>
              </a:rPr>
              <a:t>‘</a:t>
            </a:r>
            <a:r>
              <a:rPr lang="en-US" altLang="zh-CN" sz="2400" dirty="0">
                <a:solidFill>
                  <a:srgbClr val="003300"/>
                </a:solidFill>
              </a:rPr>
              <a:t>J</a:t>
            </a:r>
            <a:r>
              <a:rPr lang="en-US" altLang="zh-CN" sz="2400" dirty="0">
                <a:solidFill>
                  <a:srgbClr val="003300"/>
                </a:solidFill>
                <a:latin typeface="Times New Roman" pitchFamily="18" charset="0"/>
              </a:rPr>
              <a:t>’</a:t>
            </a:r>
            <a:endParaRPr lang="en-US" altLang="zh-CN" sz="2400" dirty="0">
              <a:solidFill>
                <a:srgbClr val="0033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0EB70-F94F-47C7-859A-A53E2FC7EB7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448F97A-8DCA-416F-BC53-13243AE8D3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8200" y="1163880"/>
              <a:ext cx="7718400" cy="4868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448F97A-8DCA-416F-BC53-13243AE8D3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840" y="1154520"/>
                <a:ext cx="7737120" cy="4887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638253D-60ED-44FD-9B92-68D10D437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02"/>
    </mc:Choice>
    <mc:Fallback>
      <p:transition spd="slow" advTm="281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iler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4866</TotalTime>
  <Words>1079</Words>
  <Application>Microsoft Office PowerPoint</Application>
  <PresentationFormat>全屏显示(4:3)</PresentationFormat>
  <Paragraphs>285</Paragraphs>
  <Slides>12</Slides>
  <Notes>1</Notes>
  <HiddenSlides>0</HiddenSlides>
  <MMClips>12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宋体</vt:lpstr>
      <vt:lpstr>Arial</vt:lpstr>
      <vt:lpstr>Calibri</vt:lpstr>
      <vt:lpstr>Cambria Math</vt:lpstr>
      <vt:lpstr>Comic Sans MS</vt:lpstr>
      <vt:lpstr>Courier New</vt:lpstr>
      <vt:lpstr>Sitka Text</vt:lpstr>
      <vt:lpstr>Times New Roman</vt:lpstr>
      <vt:lpstr>Wingdings</vt:lpstr>
      <vt:lpstr>Office 主题</vt:lpstr>
      <vt:lpstr>CompilerCourse</vt:lpstr>
      <vt:lpstr>SLR(1) Parsing</vt:lpstr>
      <vt:lpstr>SLR(1) Parsing</vt:lpstr>
      <vt:lpstr>SLR(1) Parsing</vt:lpstr>
      <vt:lpstr>SLR(1) Parsing</vt:lpstr>
      <vt:lpstr>SLR(1) Parsing</vt:lpstr>
      <vt:lpstr>SLR(1) Parsing</vt:lpstr>
      <vt:lpstr>SLR(1) Parsing</vt:lpstr>
      <vt:lpstr>SLR(1) Parsing</vt:lpstr>
      <vt:lpstr>Construction of SLR(1) Parse Table</vt:lpstr>
      <vt:lpstr>PowerPoint 演示文稿</vt:lpstr>
      <vt:lpstr>SLR(1) Parsing</vt:lpstr>
      <vt:lpstr>SLR(1) Parsing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编译技术作业讲解</dc:title>
  <dc:creator>Windows 用户</dc:creator>
  <cp:lastModifiedBy>WYING</cp:lastModifiedBy>
  <cp:revision>147</cp:revision>
  <dcterms:created xsi:type="dcterms:W3CDTF">2013-11-05T01:03:12Z</dcterms:created>
  <dcterms:modified xsi:type="dcterms:W3CDTF">2020-08-09T15:50:50Z</dcterms:modified>
</cp:coreProperties>
</file>